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62" r:id="rId5"/>
    <p:sldId id="259" r:id="rId7"/>
    <p:sldId id="263" r:id="rId8"/>
    <p:sldId id="260" r:id="rId9"/>
    <p:sldId id="261" r:id="rId10"/>
    <p:sldId id="264" r:id="rId11"/>
    <p:sldId id="267" r:id="rId12"/>
    <p:sldId id="266" r:id="rId13"/>
    <p:sldId id="265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161F-8BE8-45A8-9DD8-074B1402D3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293812"/>
            <a:ext cx="6362700" cy="26495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133850"/>
            <a:ext cx="6362700" cy="112395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293812"/>
            <a:ext cx="6362700" cy="26495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133850"/>
            <a:ext cx="6362700" cy="112395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4844" y="0"/>
            <a:ext cx="10172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844" y="1980000"/>
            <a:ext cx="10173600" cy="300960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69723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l="-4918" r="-426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27600" y="4748400"/>
            <a:ext cx="4345200" cy="1573200"/>
          </a:xfrm>
        </p:spPr>
        <p:txBody>
          <a:bodyPr anchor="ctr" anchorCtr="0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27600" y="3946358"/>
            <a:ext cx="4345200" cy="665517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9699625" y="0"/>
            <a:ext cx="0" cy="201136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97526" y="0"/>
            <a:ext cx="10634074" cy="1325563"/>
          </a:xfrm>
        </p:spPr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7526" y="1468800"/>
            <a:ext cx="10634074" cy="18468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97526" y="3456000"/>
            <a:ext cx="10634074" cy="18468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57642"/>
            <a:ext cx="10515600" cy="838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471762"/>
            <a:ext cx="49594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295674"/>
            <a:ext cx="4959433" cy="3684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93000" y="1471762"/>
            <a:ext cx="4960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93000" y="2295674"/>
            <a:ext cx="4960800" cy="3684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4210050" y="2224088"/>
            <a:ext cx="7951788" cy="290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  <p:sp>
        <p:nvSpPr>
          <p:cNvPr id="6" name="梯形 5"/>
          <p:cNvSpPr/>
          <p:nvPr userDrawn="1"/>
        </p:nvSpPr>
        <p:spPr>
          <a:xfrm rot="16200000">
            <a:off x="1727994" y="2648744"/>
            <a:ext cx="2906712" cy="2057400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733675"/>
            <a:ext cx="2152650" cy="1885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12000" y="2224800"/>
            <a:ext cx="7794000" cy="2905200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199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644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55217" y="347872"/>
            <a:ext cx="1243642" cy="6173698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86596" y="347872"/>
            <a:ext cx="9661587" cy="6173698"/>
          </a:xfrm>
        </p:spPr>
        <p:txBody>
          <a:bodyPr vert="eaVert"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4844" y="0"/>
            <a:ext cx="10172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844" y="1980000"/>
            <a:ext cx="10173600" cy="300960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9723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l="-4918" r="-426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27600" y="4748400"/>
            <a:ext cx="4345200" cy="1573200"/>
          </a:xfrm>
        </p:spPr>
        <p:txBody>
          <a:bodyPr anchor="ctr" anchorCtr="0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27600" y="3946358"/>
            <a:ext cx="4345200" cy="665517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9699625" y="0"/>
            <a:ext cx="0" cy="201136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97526" y="0"/>
            <a:ext cx="10634074" cy="1325563"/>
          </a:xfrm>
        </p:spPr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7526" y="1468800"/>
            <a:ext cx="10634074" cy="18468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97526" y="3456000"/>
            <a:ext cx="10634074" cy="18468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57642"/>
            <a:ext cx="10515600" cy="838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471762"/>
            <a:ext cx="49594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295674"/>
            <a:ext cx="4959433" cy="3684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93000" y="1471762"/>
            <a:ext cx="4960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93000" y="2295674"/>
            <a:ext cx="4960800" cy="3684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210050" y="2224088"/>
            <a:ext cx="7951788" cy="290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  <p:sp>
        <p:nvSpPr>
          <p:cNvPr id="6" name="梯形 5"/>
          <p:cNvSpPr/>
          <p:nvPr/>
        </p:nvSpPr>
        <p:spPr>
          <a:xfrm rot="16200000">
            <a:off x="1727994" y="2648744"/>
            <a:ext cx="2906712" cy="2057400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733675"/>
            <a:ext cx="2152650" cy="1885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12000" y="2224800"/>
            <a:ext cx="7794000" cy="2905200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199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644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55217" y="347872"/>
            <a:ext cx="1243642" cy="6173698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86596" y="347872"/>
            <a:ext cx="9661587" cy="6173698"/>
          </a:xfrm>
        </p:spPr>
        <p:txBody>
          <a:bodyPr vert="eaVert"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81100" y="0"/>
            <a:ext cx="10172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1100" y="1825625"/>
            <a:ext cx="10172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81100" y="0"/>
            <a:ext cx="10172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1100" y="1825625"/>
            <a:ext cx="10172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E2C31-9271-4F4E-84DD-3D4229C0E9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ED809-4DDC-426E-907B-E618C60D32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6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image" Target="../media/image8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4.xml"/><Relationship Id="rId4" Type="http://schemas.openxmlformats.org/officeDocument/2006/relationships/image" Target="../media/image9.jpe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62.xml"/><Relationship Id="rId23" Type="http://schemas.openxmlformats.org/officeDocument/2006/relationships/tags" Target="../tags/tag61.xml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tags" Target="../tags/tag40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11.png"/><Relationship Id="rId4" Type="http://schemas.openxmlformats.org/officeDocument/2006/relationships/tags" Target="../tags/tag65.xml"/><Relationship Id="rId3" Type="http://schemas.openxmlformats.org/officeDocument/2006/relationships/image" Target="../media/image10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2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293812"/>
            <a:ext cx="6362700" cy="26495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  <a:sym typeface="+mn-ea"/>
              </a:rPr>
              <a:t>相信未来 把握机遇</a:t>
            </a:r>
            <a:endParaRPr lang="zh-CN" altLang="en-US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  <a:p>
            <a:endParaRPr lang="zh-CN" altLang="en-US" dirty="0"/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4133850"/>
            <a:ext cx="6362700" cy="112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C5392B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indent="0" algn="ctr" defTabSz="914400" rtl="0" eaLnBrk="1" latinLnBrk="0" hangingPunct="1"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indent="0" algn="ctr" defTabSz="914400" rtl="0" eaLnBrk="1" latinLnBrk="0" hangingPunct="1"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indent="0" algn="ctr" defTabSz="914400" rtl="0" eaLnBrk="1" latinLnBrk="0" hangingPunct="1"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indent="0" algn="ctr" defTabSz="914400" rtl="0" eaLnBrk="1" latinLnBrk="0" hangingPunct="1"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3333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r>
              <a:rPr lang="zh-CN" altLang="zh-CN" dirty="0"/>
              <a:t>述职人：何彬</a:t>
            </a:r>
            <a:endParaRPr lang="zh-CN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10050" y="2224088"/>
            <a:ext cx="7793281" cy="290671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80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en-US" altLang="zh-CN" sz="66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2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</a:t>
            </a:r>
            <a:endParaRPr lang="zh-CN" altLang="en-US" sz="1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0" y="250000"/>
            <a:ext cx="9082800" cy="45432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840" y="97933"/>
            <a:ext cx="9082800" cy="9396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zh-CN" sz="3600" dirty="0">
                <a:latin typeface="+mj-lt"/>
                <a:ea typeface="+mj-ea"/>
                <a:cs typeface="+mj-cs"/>
              </a:rPr>
              <a:t>前言</a:t>
            </a:r>
            <a:endParaRPr lang="zh-CN" altLang="zh-CN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052195" y="4559935"/>
            <a:ext cx="9204960" cy="2259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回顾这半年的工作，在取得成绩的同时，我们也找到了工作中的不足和问题，</a:t>
            </a:r>
            <a:br>
              <a:rPr lang="zh-CN" altLang="en-US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思想上、学习上、工作上都取得了很大的进步，成长了不少，但也清醒地认识到自己的不足之处：首先，在行业学习上远远不足，要想做精做好必须得深入业务中去，体会客户的心理和行业的动态。在技术上还有待提高学习！</a:t>
            </a:r>
            <a:endParaRPr lang="zh-CN" altLang="en-US" sz="180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77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2860675" y="1828800"/>
            <a:ext cx="1265238" cy="83661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en-US" altLang="zh-CN" sz="3600" smtClean="0"/>
              <a:t>01</a:t>
            </a:r>
            <a:endParaRPr lang="zh-CN" altLang="en-US" sz="3600"/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 bwMode="auto">
          <a:xfrm>
            <a:off x="4418013" y="1924050"/>
            <a:ext cx="5318125" cy="654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zh-CN" altLang="en-US" sz="2800" dirty="0"/>
              <a:t>工作回顾</a:t>
            </a:r>
            <a:endParaRPr lang="zh-CN" altLang="en-US" sz="2800" dirty="0"/>
          </a:p>
        </p:txBody>
      </p:sp>
      <p:pic>
        <p:nvPicPr>
          <p:cNvPr id="18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flipH="1" flipV="1">
            <a:off x="4379913" y="2571302"/>
            <a:ext cx="5394209" cy="11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flipH="1">
            <a:off x="4432416" y="1808163"/>
            <a:ext cx="5394209" cy="11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文本框 45"/>
          <p:cNvSpPr txBox="1"/>
          <p:nvPr>
            <p:custDataLst>
              <p:tags r:id="rId7"/>
            </p:custDataLst>
          </p:nvPr>
        </p:nvSpPr>
        <p:spPr>
          <a:xfrm>
            <a:off x="331787" y="0"/>
            <a:ext cx="3484563" cy="125436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en-US" sz="360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内容</a:t>
            </a:r>
            <a:endParaRPr lang="zh-CN" altLang="en-US" sz="3600" smtClean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圆角矩形 46"/>
          <p:cNvSpPr/>
          <p:nvPr>
            <p:custDataLst>
              <p:tags r:id="rId8"/>
            </p:custDataLst>
          </p:nvPr>
        </p:nvSpPr>
        <p:spPr>
          <a:xfrm>
            <a:off x="2860675" y="2848976"/>
            <a:ext cx="1265238" cy="83661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en-US" altLang="zh-CN" sz="3600" smtClean="0"/>
              <a:t>02</a:t>
            </a:r>
            <a:endParaRPr lang="zh-CN" altLang="en-US" sz="3600"/>
          </a:p>
        </p:txBody>
      </p:sp>
      <p:sp>
        <p:nvSpPr>
          <p:cNvPr id="48" name="矩形 47"/>
          <p:cNvSpPr/>
          <p:nvPr>
            <p:custDataLst>
              <p:tags r:id="rId9"/>
            </p:custDataLst>
          </p:nvPr>
        </p:nvSpPr>
        <p:spPr bwMode="auto">
          <a:xfrm>
            <a:off x="4418013" y="2944226"/>
            <a:ext cx="5318125" cy="654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zh-CN" altLang="en-US" sz="2800" dirty="0"/>
              <a:t>成绩及思考</a:t>
            </a:r>
            <a:endParaRPr lang="zh-CN" altLang="en-US" sz="2800" dirty="0"/>
          </a:p>
        </p:txBody>
      </p:sp>
      <p:sp>
        <p:nvSpPr>
          <p:cNvPr id="49" name="圆角矩形 48"/>
          <p:cNvSpPr/>
          <p:nvPr>
            <p:custDataLst>
              <p:tags r:id="rId10"/>
            </p:custDataLst>
          </p:nvPr>
        </p:nvSpPr>
        <p:spPr>
          <a:xfrm>
            <a:off x="2860675" y="3869152"/>
            <a:ext cx="1265238" cy="83661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en-US" altLang="zh-CN" sz="3600" smtClean="0"/>
              <a:t>03</a:t>
            </a:r>
            <a:endParaRPr lang="zh-CN" altLang="en-US" sz="3600"/>
          </a:p>
        </p:txBody>
      </p:sp>
      <p:sp>
        <p:nvSpPr>
          <p:cNvPr id="50" name="矩形 49"/>
          <p:cNvSpPr/>
          <p:nvPr>
            <p:custDataLst>
              <p:tags r:id="rId11"/>
            </p:custDataLst>
          </p:nvPr>
        </p:nvSpPr>
        <p:spPr bwMode="auto">
          <a:xfrm>
            <a:off x="4418013" y="3964402"/>
            <a:ext cx="5318125" cy="654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zh-CN" altLang="en-US" sz="2800" dirty="0"/>
              <a:t>下半年业务计划及个人规划</a:t>
            </a:r>
            <a:endParaRPr lang="zh-CN" altLang="en-US" sz="2800" dirty="0"/>
          </a:p>
        </p:txBody>
      </p:sp>
      <p:sp>
        <p:nvSpPr>
          <p:cNvPr id="51" name="圆角矩形 50"/>
          <p:cNvSpPr/>
          <p:nvPr>
            <p:custDataLst>
              <p:tags r:id="rId12"/>
            </p:custDataLst>
          </p:nvPr>
        </p:nvSpPr>
        <p:spPr>
          <a:xfrm>
            <a:off x="2860675" y="4889328"/>
            <a:ext cx="1265238" cy="83661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en-US" altLang="zh-CN" sz="3600" smtClean="0"/>
              <a:t>04</a:t>
            </a:r>
            <a:endParaRPr lang="zh-CN" altLang="en-US" sz="3600"/>
          </a:p>
        </p:txBody>
      </p:sp>
      <p:sp>
        <p:nvSpPr>
          <p:cNvPr id="52" name="矩形 51"/>
          <p:cNvSpPr/>
          <p:nvPr>
            <p:custDataLst>
              <p:tags r:id="rId13"/>
            </p:custDataLst>
          </p:nvPr>
        </p:nvSpPr>
        <p:spPr bwMode="auto">
          <a:xfrm>
            <a:off x="4418013" y="4984578"/>
            <a:ext cx="5318125" cy="654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zh-CN" altLang="en-US" sz="2800" dirty="0"/>
              <a:t>意见和建议</a:t>
            </a:r>
            <a:endParaRPr lang="zh-CN" altLang="en-US" sz="2800" dirty="0"/>
          </a:p>
        </p:txBody>
      </p:sp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4203" y="1466850"/>
            <a:ext cx="10993437" cy="184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+mn-lt"/>
                <a:ea typeface="+mn-ea"/>
              </a:rPr>
              <a:t>概述</a:t>
            </a:r>
            <a:r>
              <a:rPr lang="en-US" altLang="zh-CN" sz="1800" dirty="0">
                <a:latin typeface="+mn-lt"/>
                <a:ea typeface="+mn-ea"/>
              </a:rPr>
              <a:t>:在这</a:t>
            </a:r>
            <a:r>
              <a:rPr lang="zh-CN" altLang="zh-CN" sz="1800" dirty="0">
                <a:latin typeface="+mn-lt"/>
                <a:ea typeface="+mn-ea"/>
              </a:rPr>
              <a:t>半年的时间</a:t>
            </a:r>
            <a:r>
              <a:rPr lang="en-US" altLang="zh-CN" sz="1800" dirty="0">
                <a:latin typeface="+mn-lt"/>
                <a:ea typeface="+mn-ea"/>
              </a:rPr>
              <a:t>里，</a:t>
            </a:r>
            <a:r>
              <a:rPr lang="zh-CN" altLang="en-US" sz="1800" dirty="0">
                <a:latin typeface="+mn-lt"/>
                <a:ea typeface="+mn-ea"/>
              </a:rPr>
              <a:t>为了让客户使用系统有个更好的体验度，</a:t>
            </a:r>
            <a:r>
              <a:rPr lang="en-US" altLang="zh-CN" sz="1800" dirty="0">
                <a:latin typeface="+mn-lt"/>
                <a:ea typeface="+mn-ea"/>
              </a:rPr>
              <a:t>我</a:t>
            </a:r>
            <a:r>
              <a:rPr lang="zh-CN" altLang="en-US" sz="1800" dirty="0">
                <a:latin typeface="+mn-lt"/>
                <a:ea typeface="+mn-ea"/>
              </a:rPr>
              <a:t>们进行了掌上金网重构的开发</a:t>
            </a:r>
            <a:r>
              <a:rPr lang="en-US" altLang="zh-CN" sz="1800" dirty="0">
                <a:latin typeface="+mn-lt"/>
                <a:ea typeface="+mn-ea"/>
              </a:rPr>
              <a:t>。</a:t>
            </a:r>
            <a:r>
              <a:rPr lang="zh-CN" altLang="en-US" sz="1800" dirty="0">
                <a:latin typeface="+mn-lt"/>
                <a:ea typeface="+mn-ea"/>
              </a:rPr>
              <a:t>使用的技术：前台使用</a:t>
            </a:r>
            <a:r>
              <a:rPr lang="en-US" altLang="zh-CN" sz="1800" dirty="0">
                <a:latin typeface="+mn-lt"/>
                <a:ea typeface="+mn-ea"/>
              </a:rPr>
              <a:t>angular js，</a:t>
            </a:r>
            <a:r>
              <a:rPr lang="zh-CN" altLang="en-US" sz="1800" dirty="0">
                <a:latin typeface="+mn-lt"/>
                <a:ea typeface="+mn-ea"/>
              </a:rPr>
              <a:t>后台使用了</a:t>
            </a:r>
            <a:r>
              <a:rPr lang="en-US" altLang="zh-CN" sz="1800" dirty="0">
                <a:latin typeface="+mn-lt"/>
                <a:ea typeface="+mn-ea"/>
              </a:rPr>
              <a:t>restful</a:t>
            </a:r>
            <a:r>
              <a:rPr lang="zh-CN" altLang="en-US" sz="1800" dirty="0">
                <a:latin typeface="+mn-lt"/>
                <a:ea typeface="+mn-ea"/>
              </a:rPr>
              <a:t>进行开发，使用新的技术开发项目，难免会遇到很多问题。也是通过上网查询和同事的帮助下，度过难关。同时也学到了很多新的技术知识点，</a:t>
            </a:r>
            <a:endParaRPr lang="en-US" altLang="zh-CN" sz="1800" dirty="0"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09764" y="140970"/>
            <a:ext cx="10172700" cy="1325563"/>
          </a:xfrm>
        </p:spPr>
        <p:txBody>
          <a:bodyPr/>
          <a:lstStyle/>
          <a:p>
            <a:r>
              <a:rPr lang="zh-CN" altLang="en-US" dirty="0"/>
              <a:t>工作回顾总结</a:t>
            </a:r>
            <a:endParaRPr lang="zh-CN" altLang="en-US" dirty="0"/>
          </a:p>
        </p:txBody>
      </p:sp>
      <p:pic>
        <p:nvPicPr>
          <p:cNvPr id="3" name="图片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" r="4777"/>
          <a:stretch>
            <a:fillRect/>
          </a:stretch>
        </p:blipFill>
        <p:spPr bwMode="auto">
          <a:xfrm>
            <a:off x="5080" y="3893821"/>
            <a:ext cx="121920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成绩及思考</a:t>
            </a:r>
            <a:endParaRPr lang="zh-CN" altLang="en-US" dirty="0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2419350" y="1917700"/>
            <a:ext cx="1466850" cy="1295400"/>
          </a:xfrm>
          <a:custGeom>
            <a:avLst/>
            <a:gdLst>
              <a:gd name="connsiteX0" fmla="*/ 0 w 3181350"/>
              <a:gd name="connsiteY0" fmla="*/ 0 h 1524000"/>
              <a:gd name="connsiteX1" fmla="*/ 730250 w 3181350"/>
              <a:gd name="connsiteY1" fmla="*/ 0 h 1524000"/>
              <a:gd name="connsiteX2" fmla="*/ 2419350 w 3181350"/>
              <a:gd name="connsiteY2" fmla="*/ 0 h 1524000"/>
              <a:gd name="connsiteX3" fmla="*/ 3181350 w 3181350"/>
              <a:gd name="connsiteY3" fmla="*/ 762000 h 1524000"/>
              <a:gd name="connsiteX4" fmla="*/ 2419350 w 3181350"/>
              <a:gd name="connsiteY4" fmla="*/ 1524000 h 1524000"/>
              <a:gd name="connsiteX5" fmla="*/ 730250 w 3181350"/>
              <a:gd name="connsiteY5" fmla="*/ 1524000 h 1524000"/>
              <a:gd name="connsiteX6" fmla="*/ 0 w 3181350"/>
              <a:gd name="connsiteY6" fmla="*/ 1524000 h 1524000"/>
              <a:gd name="connsiteX7" fmla="*/ 730250 w 3181350"/>
              <a:gd name="connsiteY7" fmla="*/ 762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1350" h="1524000">
                <a:moveTo>
                  <a:pt x="0" y="0"/>
                </a:moveTo>
                <a:lnTo>
                  <a:pt x="730250" y="0"/>
                </a:lnTo>
                <a:lnTo>
                  <a:pt x="2419350" y="0"/>
                </a:lnTo>
                <a:lnTo>
                  <a:pt x="3181350" y="762000"/>
                </a:lnTo>
                <a:lnTo>
                  <a:pt x="2419350" y="1524000"/>
                </a:lnTo>
                <a:lnTo>
                  <a:pt x="730250" y="1524000"/>
                </a:lnTo>
                <a:lnTo>
                  <a:pt x="0" y="1524000"/>
                </a:lnTo>
                <a:lnTo>
                  <a:pt x="730250" y="762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800" smtClean="0">
                <a:solidFill>
                  <a:srgbClr val="FFFFFF"/>
                </a:solidFill>
              </a:rPr>
              <a:t>01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406650" y="4089400"/>
            <a:ext cx="1479550" cy="22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FFFF"/>
                </a:solidFill>
              </a:rPr>
              <a:t>业代端重构完成</a:t>
            </a:r>
            <a:r>
              <a:rPr lang="en-US" altLang="zh-CN" dirty="0">
                <a:solidFill>
                  <a:srgbClr val="FFFFFF"/>
                </a:solidFill>
              </a:rPr>
              <a:t>5</a:t>
            </a:r>
            <a:r>
              <a:rPr lang="zh-CN" altLang="en-US" dirty="0">
                <a:solidFill>
                  <a:srgbClr val="FFFFFF"/>
                </a:solidFill>
              </a:rPr>
              <a:t>月份改造，</a:t>
            </a:r>
            <a:r>
              <a:rPr lang="en-US" altLang="zh-CN" dirty="0">
                <a:solidFill>
                  <a:srgbClr val="FFFFFF"/>
                </a:solidFill>
              </a:rPr>
              <a:t>7</a:t>
            </a:r>
            <a:r>
              <a:rPr lang="zh-CN" altLang="en-US" dirty="0">
                <a:solidFill>
                  <a:srgbClr val="FFFFFF"/>
                </a:solidFill>
              </a:rPr>
              <a:t>月份上线目前使用系统人数</a:t>
            </a:r>
            <a:r>
              <a:rPr lang="en-US" altLang="zh-CN" dirty="0">
                <a:solidFill>
                  <a:srgbClr val="FFFFFF"/>
                </a:solidFill>
              </a:rPr>
              <a:t>534</a:t>
            </a:r>
            <a:r>
              <a:rPr lang="zh-CN" altLang="en-US" dirty="0">
                <a:solidFill>
                  <a:srgbClr val="FFFFFF"/>
                </a:solidFill>
              </a:rPr>
              <a:t>，其中</a:t>
            </a:r>
            <a:r>
              <a:rPr lang="en-US" altLang="zh-CN" dirty="0">
                <a:solidFill>
                  <a:srgbClr val="FFFFFF"/>
                </a:solidFill>
              </a:rPr>
              <a:t>200</a:t>
            </a:r>
            <a:r>
              <a:rPr lang="zh-CN" altLang="en-US" dirty="0">
                <a:solidFill>
                  <a:srgbClr val="FFFFFF"/>
                </a:solidFill>
              </a:rPr>
              <a:t>多人使用新系统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2406650" y="3527425"/>
            <a:ext cx="1479550" cy="473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业代端</a:t>
            </a:r>
            <a:endParaRPr lang="zh-CN" alt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任意多边形 5"/>
          <p:cNvSpPr/>
          <p:nvPr>
            <p:custDataLst>
              <p:tags r:id="rId5"/>
            </p:custDataLst>
          </p:nvPr>
        </p:nvSpPr>
        <p:spPr>
          <a:xfrm>
            <a:off x="4206240" y="1917700"/>
            <a:ext cx="1466850" cy="1295400"/>
          </a:xfrm>
          <a:custGeom>
            <a:avLst/>
            <a:gdLst>
              <a:gd name="connsiteX0" fmla="*/ 0 w 3181350"/>
              <a:gd name="connsiteY0" fmla="*/ 0 h 1524000"/>
              <a:gd name="connsiteX1" fmla="*/ 730250 w 3181350"/>
              <a:gd name="connsiteY1" fmla="*/ 0 h 1524000"/>
              <a:gd name="connsiteX2" fmla="*/ 2419350 w 3181350"/>
              <a:gd name="connsiteY2" fmla="*/ 0 h 1524000"/>
              <a:gd name="connsiteX3" fmla="*/ 3181350 w 3181350"/>
              <a:gd name="connsiteY3" fmla="*/ 762000 h 1524000"/>
              <a:gd name="connsiteX4" fmla="*/ 2419350 w 3181350"/>
              <a:gd name="connsiteY4" fmla="*/ 1524000 h 1524000"/>
              <a:gd name="connsiteX5" fmla="*/ 730250 w 3181350"/>
              <a:gd name="connsiteY5" fmla="*/ 1524000 h 1524000"/>
              <a:gd name="connsiteX6" fmla="*/ 0 w 3181350"/>
              <a:gd name="connsiteY6" fmla="*/ 1524000 h 1524000"/>
              <a:gd name="connsiteX7" fmla="*/ 730250 w 3181350"/>
              <a:gd name="connsiteY7" fmla="*/ 762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1350" h="1524000">
                <a:moveTo>
                  <a:pt x="0" y="0"/>
                </a:moveTo>
                <a:lnTo>
                  <a:pt x="730250" y="0"/>
                </a:lnTo>
                <a:lnTo>
                  <a:pt x="2419350" y="0"/>
                </a:lnTo>
                <a:lnTo>
                  <a:pt x="3181350" y="762000"/>
                </a:lnTo>
                <a:lnTo>
                  <a:pt x="2419350" y="1524000"/>
                </a:lnTo>
                <a:lnTo>
                  <a:pt x="730250" y="1524000"/>
                </a:lnTo>
                <a:lnTo>
                  <a:pt x="0" y="1524000"/>
                </a:lnTo>
                <a:lnTo>
                  <a:pt x="730250" y="762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800" smtClean="0">
                <a:solidFill>
                  <a:srgbClr val="FFFFFF"/>
                </a:solidFill>
              </a:rPr>
              <a:t>02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193540" y="4089400"/>
            <a:ext cx="1479550" cy="22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20000"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rgbClr val="FFFFFF"/>
                </a:solidFill>
              </a:rPr>
              <a:t>领导端新版系统</a:t>
            </a:r>
            <a:r>
              <a:rPr lang="en-US" altLang="zh-CN" sz="1600" dirty="0">
                <a:solidFill>
                  <a:srgbClr val="FFFFFF"/>
                </a:solidFill>
              </a:rPr>
              <a:t>4</a:t>
            </a:r>
            <a:r>
              <a:rPr lang="zh-CN" altLang="en-US" sz="1600" dirty="0">
                <a:solidFill>
                  <a:srgbClr val="FFFFFF"/>
                </a:solidFill>
              </a:rPr>
              <a:t>月份成功上线目前使用系统人数</a:t>
            </a:r>
            <a:r>
              <a:rPr lang="en-US" altLang="zh-CN" sz="1600" dirty="0">
                <a:solidFill>
                  <a:srgbClr val="FFFFFF"/>
                </a:solidFill>
              </a:rPr>
              <a:t>239</a:t>
            </a:r>
            <a:r>
              <a:rPr lang="zh-CN" altLang="en-US" sz="1600" dirty="0">
                <a:solidFill>
                  <a:srgbClr val="FFFFFF"/>
                </a:solidFill>
              </a:rPr>
              <a:t>，</a:t>
            </a:r>
            <a:r>
              <a:rPr lang="en-US" altLang="zh-CN" sz="1600" dirty="0">
                <a:solidFill>
                  <a:srgbClr val="FFFFFF"/>
                </a:solidFill>
              </a:rPr>
              <a:t>9</a:t>
            </a:r>
            <a:r>
              <a:rPr lang="zh-CN" altLang="en-US" sz="1600" dirty="0">
                <a:solidFill>
                  <a:srgbClr val="FFFFFF"/>
                </a:solidFill>
              </a:rPr>
              <a:t>月份准备替换旧的版本，统一使用新版本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4193540" y="3527425"/>
            <a:ext cx="1479550" cy="473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领导端</a:t>
            </a:r>
            <a:endParaRPr lang="zh-CN" alt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任意多边形 8"/>
          <p:cNvSpPr/>
          <p:nvPr>
            <p:custDataLst>
              <p:tags r:id="rId8"/>
            </p:custDataLst>
          </p:nvPr>
        </p:nvSpPr>
        <p:spPr>
          <a:xfrm>
            <a:off x="5980430" y="1917700"/>
            <a:ext cx="1466850" cy="1295400"/>
          </a:xfrm>
          <a:custGeom>
            <a:avLst/>
            <a:gdLst>
              <a:gd name="connsiteX0" fmla="*/ 0 w 3181350"/>
              <a:gd name="connsiteY0" fmla="*/ 0 h 1524000"/>
              <a:gd name="connsiteX1" fmla="*/ 730250 w 3181350"/>
              <a:gd name="connsiteY1" fmla="*/ 0 h 1524000"/>
              <a:gd name="connsiteX2" fmla="*/ 2419350 w 3181350"/>
              <a:gd name="connsiteY2" fmla="*/ 0 h 1524000"/>
              <a:gd name="connsiteX3" fmla="*/ 3181350 w 3181350"/>
              <a:gd name="connsiteY3" fmla="*/ 762000 h 1524000"/>
              <a:gd name="connsiteX4" fmla="*/ 2419350 w 3181350"/>
              <a:gd name="connsiteY4" fmla="*/ 1524000 h 1524000"/>
              <a:gd name="connsiteX5" fmla="*/ 730250 w 3181350"/>
              <a:gd name="connsiteY5" fmla="*/ 1524000 h 1524000"/>
              <a:gd name="connsiteX6" fmla="*/ 0 w 3181350"/>
              <a:gd name="connsiteY6" fmla="*/ 1524000 h 1524000"/>
              <a:gd name="connsiteX7" fmla="*/ 730250 w 3181350"/>
              <a:gd name="connsiteY7" fmla="*/ 762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1350" h="1524000">
                <a:moveTo>
                  <a:pt x="0" y="0"/>
                </a:moveTo>
                <a:lnTo>
                  <a:pt x="730250" y="0"/>
                </a:lnTo>
                <a:lnTo>
                  <a:pt x="2419350" y="0"/>
                </a:lnTo>
                <a:lnTo>
                  <a:pt x="3181350" y="762000"/>
                </a:lnTo>
                <a:lnTo>
                  <a:pt x="2419350" y="1524000"/>
                </a:lnTo>
                <a:lnTo>
                  <a:pt x="730250" y="1524000"/>
                </a:lnTo>
                <a:lnTo>
                  <a:pt x="0" y="1524000"/>
                </a:lnTo>
                <a:lnTo>
                  <a:pt x="730250" y="762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800" smtClean="0">
                <a:solidFill>
                  <a:srgbClr val="FFFFFF"/>
                </a:solidFill>
              </a:rPr>
              <a:t>03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5980430" y="4089400"/>
            <a:ext cx="1479550" cy="22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 lnSpcReduction="20000"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FFFFFF"/>
                </a:solidFill>
              </a:rPr>
              <a:t>前台手机端搭建环境以及安装</a:t>
            </a:r>
            <a:r>
              <a:rPr lang="en-US" altLang="zh-CN" dirty="0">
                <a:solidFill>
                  <a:srgbClr val="FFFFFF"/>
                </a:solidFill>
              </a:rPr>
              <a:t>cordova</a:t>
            </a:r>
            <a:r>
              <a:rPr lang="zh-CN" altLang="en-US" dirty="0">
                <a:solidFill>
                  <a:srgbClr val="FFFFFF"/>
                </a:solidFill>
              </a:rPr>
              <a:t>打包环境</a:t>
            </a:r>
            <a:endParaRPr lang="zh-CN" altLang="en-US" dirty="0">
              <a:solidFill>
                <a:srgbClr val="FFFFFF"/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solidFill>
                  <a:srgbClr val="FFFFFF"/>
                </a:solidFill>
              </a:rPr>
              <a:t>angular js</a:t>
            </a:r>
            <a:r>
              <a:rPr lang="zh-CN" altLang="en-US" dirty="0">
                <a:solidFill>
                  <a:srgbClr val="FFFFFF"/>
                </a:solidFill>
              </a:rPr>
              <a:t>有了一定的认识，金网重构已纳入实践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5980430" y="3527425"/>
            <a:ext cx="1479550" cy="473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前端技术</a:t>
            </a:r>
            <a:endParaRPr lang="zh-CN" alt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任意多边形 11"/>
          <p:cNvSpPr/>
          <p:nvPr>
            <p:custDataLst>
              <p:tags r:id="rId11"/>
            </p:custDataLst>
          </p:nvPr>
        </p:nvSpPr>
        <p:spPr>
          <a:xfrm>
            <a:off x="7780020" y="1917700"/>
            <a:ext cx="1466850" cy="1295400"/>
          </a:xfrm>
          <a:custGeom>
            <a:avLst/>
            <a:gdLst>
              <a:gd name="connsiteX0" fmla="*/ 0 w 3181350"/>
              <a:gd name="connsiteY0" fmla="*/ 0 h 1524000"/>
              <a:gd name="connsiteX1" fmla="*/ 730250 w 3181350"/>
              <a:gd name="connsiteY1" fmla="*/ 0 h 1524000"/>
              <a:gd name="connsiteX2" fmla="*/ 2419350 w 3181350"/>
              <a:gd name="connsiteY2" fmla="*/ 0 h 1524000"/>
              <a:gd name="connsiteX3" fmla="*/ 3181350 w 3181350"/>
              <a:gd name="connsiteY3" fmla="*/ 762000 h 1524000"/>
              <a:gd name="connsiteX4" fmla="*/ 2419350 w 3181350"/>
              <a:gd name="connsiteY4" fmla="*/ 1524000 h 1524000"/>
              <a:gd name="connsiteX5" fmla="*/ 730250 w 3181350"/>
              <a:gd name="connsiteY5" fmla="*/ 1524000 h 1524000"/>
              <a:gd name="connsiteX6" fmla="*/ 0 w 3181350"/>
              <a:gd name="connsiteY6" fmla="*/ 1524000 h 1524000"/>
              <a:gd name="connsiteX7" fmla="*/ 730250 w 3181350"/>
              <a:gd name="connsiteY7" fmla="*/ 762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1350" h="1524000">
                <a:moveTo>
                  <a:pt x="0" y="0"/>
                </a:moveTo>
                <a:lnTo>
                  <a:pt x="730250" y="0"/>
                </a:lnTo>
                <a:lnTo>
                  <a:pt x="2419350" y="0"/>
                </a:lnTo>
                <a:lnTo>
                  <a:pt x="3181350" y="762000"/>
                </a:lnTo>
                <a:lnTo>
                  <a:pt x="2419350" y="1524000"/>
                </a:lnTo>
                <a:lnTo>
                  <a:pt x="730250" y="1524000"/>
                </a:lnTo>
                <a:lnTo>
                  <a:pt x="0" y="1524000"/>
                </a:lnTo>
                <a:lnTo>
                  <a:pt x="730250" y="762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800" smtClean="0">
                <a:solidFill>
                  <a:srgbClr val="FFFFFF"/>
                </a:solidFill>
              </a:rPr>
              <a:t>04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12"/>
            </p:custDataLst>
          </p:nvPr>
        </p:nvSpPr>
        <p:spPr>
          <a:xfrm>
            <a:off x="7767320" y="4089400"/>
            <a:ext cx="1479550" cy="222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rgbClr val="FFFFFF"/>
                </a:solidFill>
              </a:rPr>
              <a:t>手机端查询进销存和铺货率的查询一年的数据，查询时间后台优化</a:t>
            </a:r>
            <a:r>
              <a:rPr lang="en-US" altLang="zh-CN" sz="1600" dirty="0">
                <a:solidFill>
                  <a:srgbClr val="FFFFFF"/>
                </a:solidFill>
              </a:rPr>
              <a:t>sql</a:t>
            </a:r>
            <a:r>
              <a:rPr lang="zh-CN" altLang="en-US" sz="1600" dirty="0">
                <a:solidFill>
                  <a:srgbClr val="FFFFFF"/>
                </a:solidFill>
              </a:rPr>
              <a:t>从</a:t>
            </a:r>
            <a:r>
              <a:rPr lang="en-US" altLang="zh-CN" sz="1600" dirty="0">
                <a:solidFill>
                  <a:srgbClr val="FFFFFF"/>
                </a:solidFill>
              </a:rPr>
              <a:t>2</a:t>
            </a:r>
            <a:r>
              <a:rPr lang="zh-CN" altLang="en-US" sz="1600" dirty="0">
                <a:solidFill>
                  <a:srgbClr val="FFFFFF"/>
                </a:solidFill>
              </a:rPr>
              <a:t>分钟优化到</a:t>
            </a:r>
            <a:r>
              <a:rPr lang="en-US" altLang="zh-CN" sz="1600" dirty="0">
                <a:solidFill>
                  <a:srgbClr val="FFFFFF"/>
                </a:solidFill>
              </a:rPr>
              <a:t>5</a:t>
            </a:r>
            <a:r>
              <a:rPr lang="zh-CN" altLang="en-US" sz="1600" dirty="0">
                <a:solidFill>
                  <a:srgbClr val="FFFFFF"/>
                </a:solidFill>
              </a:rPr>
              <a:t>秒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7767320" y="3527425"/>
            <a:ext cx="1479550" cy="473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后台技术</a:t>
            </a:r>
            <a:endParaRPr lang="zh-CN" alt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>
            <p:custDataLst>
              <p:tags r:id="rId1"/>
            </p:custDataLst>
          </p:nvPr>
        </p:nvCxnSpPr>
        <p:spPr>
          <a:xfrm>
            <a:off x="4570092" y="3522819"/>
            <a:ext cx="1997262" cy="701528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 flipV="1">
            <a:off x="6589272" y="3537884"/>
            <a:ext cx="2117357" cy="649011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 flipH="1" flipV="1">
            <a:off x="6493824" y="2540102"/>
            <a:ext cx="14589" cy="1646794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14730" y="289560"/>
            <a:ext cx="2263140" cy="716915"/>
          </a:xfrm>
        </p:spPr>
        <p:txBody>
          <a:bodyPr>
            <a:normAutofit/>
          </a:bodyPr>
          <a:lstStyle/>
          <a:p>
            <a:r>
              <a:rPr lang="zh-CN" altLang="en-US" dirty="0"/>
              <a:t>浅谈业务</a:t>
            </a:r>
            <a:endParaRPr lang="zh-CN" altLang="en-US" dirty="0"/>
          </a:p>
        </p:txBody>
      </p:sp>
      <p:sp>
        <p:nvSpPr>
          <p:cNvPr id="4" name="椭圆 3"/>
          <p:cNvSpPr/>
          <p:nvPr>
            <p:custDataLst>
              <p:tags r:id="rId5"/>
            </p:custDataLst>
          </p:nvPr>
        </p:nvSpPr>
        <p:spPr>
          <a:xfrm>
            <a:off x="5979923" y="1740777"/>
            <a:ext cx="1156275" cy="1031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8020912" y="3109063"/>
            <a:ext cx="1156275" cy="1031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3920172" y="3045225"/>
            <a:ext cx="1156275" cy="1031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KSO_Shape"/>
          <p:cNvSpPr/>
          <p:nvPr>
            <p:custDataLst>
              <p:tags r:id="rId8"/>
            </p:custDataLst>
          </p:nvPr>
        </p:nvSpPr>
        <p:spPr bwMode="auto">
          <a:xfrm>
            <a:off x="4251279" y="3373493"/>
            <a:ext cx="489875" cy="396113"/>
          </a:xfrm>
          <a:custGeom>
            <a:avLst/>
            <a:gdLst>
              <a:gd name="T0" fmla="*/ 1371801 w 2268538"/>
              <a:gd name="T1" fmla="*/ 830613 h 2057401"/>
              <a:gd name="T2" fmla="*/ 1456090 w 2268538"/>
              <a:gd name="T3" fmla="*/ 907350 h 2057401"/>
              <a:gd name="T4" fmla="*/ 1479718 w 2268538"/>
              <a:gd name="T5" fmla="*/ 1024726 h 2057401"/>
              <a:gd name="T6" fmla="*/ 1163236 w 2268538"/>
              <a:gd name="T7" fmla="*/ 934367 h 2057401"/>
              <a:gd name="T8" fmla="*/ 1113254 w 2268538"/>
              <a:gd name="T9" fmla="*/ 918929 h 2057401"/>
              <a:gd name="T10" fmla="*/ 1070087 w 2268538"/>
              <a:gd name="T11" fmla="*/ 947762 h 2057401"/>
              <a:gd name="T12" fmla="*/ 1075767 w 2268538"/>
              <a:gd name="T13" fmla="*/ 1032673 h 2057401"/>
              <a:gd name="T14" fmla="*/ 1224125 w 2268538"/>
              <a:gd name="T15" fmla="*/ 1118718 h 2057401"/>
              <a:gd name="T16" fmla="*/ 1442912 w 2268538"/>
              <a:gd name="T17" fmla="*/ 1233597 h 2057401"/>
              <a:gd name="T18" fmla="*/ 1499257 w 2268538"/>
              <a:gd name="T19" fmla="*/ 1319416 h 2057401"/>
              <a:gd name="T20" fmla="*/ 1510843 w 2268538"/>
              <a:gd name="T21" fmla="*/ 1444057 h 2057401"/>
              <a:gd name="T22" fmla="*/ 1482444 w 2268538"/>
              <a:gd name="T23" fmla="*/ 1535325 h 2057401"/>
              <a:gd name="T24" fmla="*/ 1419511 w 2268538"/>
              <a:gd name="T25" fmla="*/ 1604570 h 2057401"/>
              <a:gd name="T26" fmla="*/ 1274334 w 2268538"/>
              <a:gd name="T27" fmla="*/ 1664052 h 2057401"/>
              <a:gd name="T28" fmla="*/ 948765 w 2268538"/>
              <a:gd name="T29" fmla="*/ 1651112 h 2057401"/>
              <a:gd name="T30" fmla="*/ 815175 w 2268538"/>
              <a:gd name="T31" fmla="*/ 1574601 h 2057401"/>
              <a:gd name="T32" fmla="*/ 768827 w 2268538"/>
              <a:gd name="T33" fmla="*/ 1482199 h 2057401"/>
              <a:gd name="T34" fmla="*/ 1062817 w 2268538"/>
              <a:gd name="T35" fmla="*/ 1450187 h 2057401"/>
              <a:gd name="T36" fmla="*/ 1085082 w 2268538"/>
              <a:gd name="T37" fmla="*/ 1534643 h 2057401"/>
              <a:gd name="T38" fmla="*/ 1151649 w 2268538"/>
              <a:gd name="T39" fmla="*/ 1534416 h 2057401"/>
              <a:gd name="T40" fmla="*/ 1177323 w 2268538"/>
              <a:gd name="T41" fmla="*/ 1489464 h 2057401"/>
              <a:gd name="T42" fmla="*/ 1158693 w 2268538"/>
              <a:gd name="T43" fmla="*/ 1368909 h 2057401"/>
              <a:gd name="T44" fmla="*/ 1032827 w 2268538"/>
              <a:gd name="T45" fmla="*/ 1292399 h 2057401"/>
              <a:gd name="T46" fmla="*/ 831533 w 2268538"/>
              <a:gd name="T47" fmla="*/ 1179563 h 2057401"/>
              <a:gd name="T48" fmla="*/ 767010 w 2268538"/>
              <a:gd name="T49" fmla="*/ 1082393 h 2057401"/>
              <a:gd name="T50" fmla="*/ 759058 w 2268538"/>
              <a:gd name="T51" fmla="*/ 969557 h 2057401"/>
              <a:gd name="T52" fmla="*/ 791774 w 2268538"/>
              <a:gd name="T53" fmla="*/ 895544 h 2057401"/>
              <a:gd name="T54" fmla="*/ 887650 w 2268538"/>
              <a:gd name="T55" fmla="*/ 825618 h 2057401"/>
              <a:gd name="T56" fmla="*/ 1101038 w 2268538"/>
              <a:gd name="T57" fmla="*/ 591004 h 2057401"/>
              <a:gd name="T58" fmla="*/ 867856 w 2268538"/>
              <a:gd name="T59" fmla="*/ 647247 h 2057401"/>
              <a:gd name="T60" fmla="*/ 676410 w 2268538"/>
              <a:gd name="T61" fmla="*/ 779917 h 2057401"/>
              <a:gd name="T62" fmla="*/ 544168 w 2268538"/>
              <a:gd name="T63" fmla="*/ 971324 h 2057401"/>
              <a:gd name="T64" fmla="*/ 487687 w 2268538"/>
              <a:gd name="T65" fmla="*/ 1204233 h 2057401"/>
              <a:gd name="T66" fmla="*/ 520804 w 2268538"/>
              <a:gd name="T67" fmla="*/ 1445306 h 2057401"/>
              <a:gd name="T68" fmla="*/ 634673 w 2268538"/>
              <a:gd name="T69" fmla="*/ 1649187 h 2057401"/>
              <a:gd name="T70" fmla="*/ 812056 w 2268538"/>
              <a:gd name="T71" fmla="*/ 1799092 h 2057401"/>
              <a:gd name="T72" fmla="*/ 1035711 w 2268538"/>
              <a:gd name="T73" fmla="*/ 1877333 h 2057401"/>
              <a:gd name="T74" fmla="*/ 1280689 w 2268538"/>
              <a:gd name="T75" fmla="*/ 1868489 h 2057401"/>
              <a:gd name="T76" fmla="*/ 1496405 w 2268538"/>
              <a:gd name="T77" fmla="*/ 1774146 h 2057401"/>
              <a:gd name="T78" fmla="*/ 1662445 w 2268538"/>
              <a:gd name="T79" fmla="*/ 1612221 h 2057401"/>
              <a:gd name="T80" fmla="*/ 1761571 w 2268538"/>
              <a:gd name="T81" fmla="*/ 1399269 h 2057401"/>
              <a:gd name="T82" fmla="*/ 1776768 w 2268538"/>
              <a:gd name="T83" fmla="*/ 1155021 h 2057401"/>
              <a:gd name="T84" fmla="*/ 1703729 w 2268538"/>
              <a:gd name="T85" fmla="*/ 928915 h 2057401"/>
              <a:gd name="T86" fmla="*/ 1558103 w 2268538"/>
              <a:gd name="T87" fmla="*/ 748167 h 2057401"/>
              <a:gd name="T88" fmla="*/ 1356904 w 2268538"/>
              <a:gd name="T89" fmla="*/ 629557 h 2057401"/>
              <a:gd name="T90" fmla="*/ 127706 w 2268538"/>
              <a:gd name="T91" fmla="*/ 417513 h 2057401"/>
              <a:gd name="T92" fmla="*/ 2222265 w 2268538"/>
              <a:gd name="T93" fmla="*/ 446768 h 2057401"/>
              <a:gd name="T94" fmla="*/ 2267404 w 2268538"/>
              <a:gd name="T95" fmla="*/ 525916 h 2057401"/>
              <a:gd name="T96" fmla="*/ 2250392 w 2268538"/>
              <a:gd name="T97" fmla="*/ 1995942 h 2057401"/>
              <a:gd name="T98" fmla="*/ 2179167 w 2268538"/>
              <a:gd name="T99" fmla="*/ 2051732 h 2057401"/>
              <a:gd name="T100" fmla="*/ 77803 w 2268538"/>
              <a:gd name="T101" fmla="*/ 2047423 h 2057401"/>
              <a:gd name="T102" fmla="*/ 12702 w 2268538"/>
              <a:gd name="T103" fmla="*/ 1985283 h 2057401"/>
              <a:gd name="T104" fmla="*/ 4083 w 2268538"/>
              <a:gd name="T105" fmla="*/ 513216 h 2057401"/>
              <a:gd name="T106" fmla="*/ 56254 w 2268538"/>
              <a:gd name="T107" fmla="*/ 439511 h 2057401"/>
              <a:gd name="T108" fmla="*/ 1383574 w 2268538"/>
              <a:gd name="T109" fmla="*/ 226 h 2057401"/>
              <a:gd name="T110" fmla="*/ 1503802 w 2268538"/>
              <a:gd name="T111" fmla="*/ 53453 h 2057401"/>
              <a:gd name="T112" fmla="*/ 1557111 w 2268538"/>
              <a:gd name="T113" fmla="*/ 173269 h 2057401"/>
              <a:gd name="T114" fmla="*/ 1388338 w 2268538"/>
              <a:gd name="T115" fmla="*/ 156508 h 2057401"/>
              <a:gd name="T116" fmla="*/ 869767 w 2268538"/>
              <a:gd name="T117" fmla="*/ 163756 h 2057401"/>
              <a:gd name="T118" fmla="*/ 715511 w 2268538"/>
              <a:gd name="T119" fmla="*/ 137256 h 2057401"/>
              <a:gd name="T120" fmla="*/ 790597 w 2268538"/>
              <a:gd name="T121" fmla="*/ 31030 h 2057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68538" h="2057401">
                <a:moveTo>
                  <a:pt x="1062362" y="717550"/>
                </a:moveTo>
                <a:lnTo>
                  <a:pt x="1201632" y="717550"/>
                </a:lnTo>
                <a:lnTo>
                  <a:pt x="1201632" y="787477"/>
                </a:lnTo>
                <a:lnTo>
                  <a:pt x="1218672" y="789293"/>
                </a:lnTo>
                <a:lnTo>
                  <a:pt x="1235484" y="791336"/>
                </a:lnTo>
                <a:lnTo>
                  <a:pt x="1251388" y="793606"/>
                </a:lnTo>
                <a:lnTo>
                  <a:pt x="1267064" y="796558"/>
                </a:lnTo>
                <a:lnTo>
                  <a:pt x="1282059" y="799736"/>
                </a:lnTo>
                <a:lnTo>
                  <a:pt x="1296599" y="802915"/>
                </a:lnTo>
                <a:lnTo>
                  <a:pt x="1310685" y="806774"/>
                </a:lnTo>
                <a:lnTo>
                  <a:pt x="1323863" y="811088"/>
                </a:lnTo>
                <a:lnTo>
                  <a:pt x="1336586" y="815402"/>
                </a:lnTo>
                <a:lnTo>
                  <a:pt x="1348854" y="819942"/>
                </a:lnTo>
                <a:lnTo>
                  <a:pt x="1360668" y="825164"/>
                </a:lnTo>
                <a:lnTo>
                  <a:pt x="1371801" y="830613"/>
                </a:lnTo>
                <a:lnTo>
                  <a:pt x="1382479" y="836289"/>
                </a:lnTo>
                <a:lnTo>
                  <a:pt x="1392475" y="842419"/>
                </a:lnTo>
                <a:lnTo>
                  <a:pt x="1402017" y="848776"/>
                </a:lnTo>
                <a:lnTo>
                  <a:pt x="1411105" y="855360"/>
                </a:lnTo>
                <a:lnTo>
                  <a:pt x="1419284" y="862625"/>
                </a:lnTo>
                <a:lnTo>
                  <a:pt x="1427463" y="869890"/>
                </a:lnTo>
                <a:lnTo>
                  <a:pt x="1430871" y="873749"/>
                </a:lnTo>
                <a:lnTo>
                  <a:pt x="1434506" y="877609"/>
                </a:lnTo>
                <a:lnTo>
                  <a:pt x="1438141" y="881695"/>
                </a:lnTo>
                <a:lnTo>
                  <a:pt x="1441549" y="885555"/>
                </a:lnTo>
                <a:lnTo>
                  <a:pt x="1444730" y="889642"/>
                </a:lnTo>
                <a:lnTo>
                  <a:pt x="1447684" y="894182"/>
                </a:lnTo>
                <a:lnTo>
                  <a:pt x="1450637" y="898269"/>
                </a:lnTo>
                <a:lnTo>
                  <a:pt x="1453363" y="902582"/>
                </a:lnTo>
                <a:lnTo>
                  <a:pt x="1456090" y="907350"/>
                </a:lnTo>
                <a:lnTo>
                  <a:pt x="1458589" y="911664"/>
                </a:lnTo>
                <a:lnTo>
                  <a:pt x="1460861" y="916432"/>
                </a:lnTo>
                <a:lnTo>
                  <a:pt x="1463360" y="920972"/>
                </a:lnTo>
                <a:lnTo>
                  <a:pt x="1465405" y="925967"/>
                </a:lnTo>
                <a:lnTo>
                  <a:pt x="1467449" y="930735"/>
                </a:lnTo>
                <a:lnTo>
                  <a:pt x="1469267" y="935729"/>
                </a:lnTo>
                <a:lnTo>
                  <a:pt x="1470857" y="940951"/>
                </a:lnTo>
                <a:lnTo>
                  <a:pt x="1473811" y="951168"/>
                </a:lnTo>
                <a:lnTo>
                  <a:pt x="1476310" y="961838"/>
                </a:lnTo>
                <a:lnTo>
                  <a:pt x="1478355" y="972963"/>
                </a:lnTo>
                <a:lnTo>
                  <a:pt x="1479491" y="984087"/>
                </a:lnTo>
                <a:lnTo>
                  <a:pt x="1480399" y="995666"/>
                </a:lnTo>
                <a:lnTo>
                  <a:pt x="1480627" y="1007699"/>
                </a:lnTo>
                <a:lnTo>
                  <a:pt x="1480399" y="1015418"/>
                </a:lnTo>
                <a:lnTo>
                  <a:pt x="1479718" y="1024726"/>
                </a:lnTo>
                <a:lnTo>
                  <a:pt x="1479036" y="1035851"/>
                </a:lnTo>
                <a:lnTo>
                  <a:pt x="1477673" y="1048792"/>
                </a:lnTo>
                <a:lnTo>
                  <a:pt x="1175505" y="1048792"/>
                </a:lnTo>
                <a:lnTo>
                  <a:pt x="1175505" y="1012694"/>
                </a:lnTo>
                <a:lnTo>
                  <a:pt x="1175278" y="998618"/>
                </a:lnTo>
                <a:lnTo>
                  <a:pt x="1174596" y="986131"/>
                </a:lnTo>
                <a:lnTo>
                  <a:pt x="1173915" y="974779"/>
                </a:lnTo>
                <a:lnTo>
                  <a:pt x="1172551" y="964563"/>
                </a:lnTo>
                <a:lnTo>
                  <a:pt x="1171188" y="955481"/>
                </a:lnTo>
                <a:lnTo>
                  <a:pt x="1169598" y="947989"/>
                </a:lnTo>
                <a:lnTo>
                  <a:pt x="1168462" y="944811"/>
                </a:lnTo>
                <a:lnTo>
                  <a:pt x="1167099" y="941632"/>
                </a:lnTo>
                <a:lnTo>
                  <a:pt x="1166190" y="939135"/>
                </a:lnTo>
                <a:lnTo>
                  <a:pt x="1164827" y="936637"/>
                </a:lnTo>
                <a:lnTo>
                  <a:pt x="1163236" y="934367"/>
                </a:lnTo>
                <a:lnTo>
                  <a:pt x="1161646" y="932324"/>
                </a:lnTo>
                <a:lnTo>
                  <a:pt x="1159828" y="930508"/>
                </a:lnTo>
                <a:lnTo>
                  <a:pt x="1158011" y="928691"/>
                </a:lnTo>
                <a:lnTo>
                  <a:pt x="1155966" y="927102"/>
                </a:lnTo>
                <a:lnTo>
                  <a:pt x="1153467" y="925740"/>
                </a:lnTo>
                <a:lnTo>
                  <a:pt x="1151195" y="924378"/>
                </a:lnTo>
                <a:lnTo>
                  <a:pt x="1148242" y="923243"/>
                </a:lnTo>
                <a:lnTo>
                  <a:pt x="1145515" y="922107"/>
                </a:lnTo>
                <a:lnTo>
                  <a:pt x="1142335" y="921199"/>
                </a:lnTo>
                <a:lnTo>
                  <a:pt x="1138927" y="920518"/>
                </a:lnTo>
                <a:lnTo>
                  <a:pt x="1135746" y="920064"/>
                </a:lnTo>
                <a:lnTo>
                  <a:pt x="1132111" y="919383"/>
                </a:lnTo>
                <a:lnTo>
                  <a:pt x="1128248" y="918929"/>
                </a:lnTo>
                <a:lnTo>
                  <a:pt x="1119842" y="918702"/>
                </a:lnTo>
                <a:lnTo>
                  <a:pt x="1113254" y="918929"/>
                </a:lnTo>
                <a:lnTo>
                  <a:pt x="1106892" y="919610"/>
                </a:lnTo>
                <a:lnTo>
                  <a:pt x="1100985" y="920972"/>
                </a:lnTo>
                <a:lnTo>
                  <a:pt x="1095533" y="922561"/>
                </a:lnTo>
                <a:lnTo>
                  <a:pt x="1090761" y="924832"/>
                </a:lnTo>
                <a:lnTo>
                  <a:pt x="1088262" y="926194"/>
                </a:lnTo>
                <a:lnTo>
                  <a:pt x="1086218" y="927556"/>
                </a:lnTo>
                <a:lnTo>
                  <a:pt x="1083946" y="928918"/>
                </a:lnTo>
                <a:lnTo>
                  <a:pt x="1082128" y="930508"/>
                </a:lnTo>
                <a:lnTo>
                  <a:pt x="1080083" y="932324"/>
                </a:lnTo>
                <a:lnTo>
                  <a:pt x="1078266" y="934140"/>
                </a:lnTo>
                <a:lnTo>
                  <a:pt x="1076675" y="936183"/>
                </a:lnTo>
                <a:lnTo>
                  <a:pt x="1075085" y="938227"/>
                </a:lnTo>
                <a:lnTo>
                  <a:pt x="1073722" y="940724"/>
                </a:lnTo>
                <a:lnTo>
                  <a:pt x="1072359" y="942994"/>
                </a:lnTo>
                <a:lnTo>
                  <a:pt x="1070087" y="947762"/>
                </a:lnTo>
                <a:lnTo>
                  <a:pt x="1068042" y="953438"/>
                </a:lnTo>
                <a:lnTo>
                  <a:pt x="1066452" y="959568"/>
                </a:lnTo>
                <a:lnTo>
                  <a:pt x="1065316" y="966152"/>
                </a:lnTo>
                <a:lnTo>
                  <a:pt x="1064861" y="973190"/>
                </a:lnTo>
                <a:lnTo>
                  <a:pt x="1064634" y="980682"/>
                </a:lnTo>
                <a:lnTo>
                  <a:pt x="1064634" y="986812"/>
                </a:lnTo>
                <a:lnTo>
                  <a:pt x="1065089" y="992942"/>
                </a:lnTo>
                <a:lnTo>
                  <a:pt x="1065543" y="998618"/>
                </a:lnTo>
                <a:lnTo>
                  <a:pt x="1066452" y="1004293"/>
                </a:lnTo>
                <a:lnTo>
                  <a:pt x="1067360" y="1009742"/>
                </a:lnTo>
                <a:lnTo>
                  <a:pt x="1068496" y="1014964"/>
                </a:lnTo>
                <a:lnTo>
                  <a:pt x="1070087" y="1019959"/>
                </a:lnTo>
                <a:lnTo>
                  <a:pt x="1071450" y="1024272"/>
                </a:lnTo>
                <a:lnTo>
                  <a:pt x="1073722" y="1028586"/>
                </a:lnTo>
                <a:lnTo>
                  <a:pt x="1075767" y="1032673"/>
                </a:lnTo>
                <a:lnTo>
                  <a:pt x="1078039" y="1036986"/>
                </a:lnTo>
                <a:lnTo>
                  <a:pt x="1080538" y="1040619"/>
                </a:lnTo>
                <a:lnTo>
                  <a:pt x="1083491" y="1043797"/>
                </a:lnTo>
                <a:lnTo>
                  <a:pt x="1086218" y="1046976"/>
                </a:lnTo>
                <a:lnTo>
                  <a:pt x="1089625" y="1050154"/>
                </a:lnTo>
                <a:lnTo>
                  <a:pt x="1093033" y="1052652"/>
                </a:lnTo>
                <a:lnTo>
                  <a:pt x="1096896" y="1055603"/>
                </a:lnTo>
                <a:lnTo>
                  <a:pt x="1101440" y="1058554"/>
                </a:lnTo>
                <a:lnTo>
                  <a:pt x="1107119" y="1061733"/>
                </a:lnTo>
                <a:lnTo>
                  <a:pt x="1113708" y="1065592"/>
                </a:lnTo>
                <a:lnTo>
                  <a:pt x="1128930" y="1073539"/>
                </a:lnTo>
                <a:lnTo>
                  <a:pt x="1147560" y="1083074"/>
                </a:lnTo>
                <a:lnTo>
                  <a:pt x="1169825" y="1093745"/>
                </a:lnTo>
                <a:lnTo>
                  <a:pt x="1195044" y="1105550"/>
                </a:lnTo>
                <a:lnTo>
                  <a:pt x="1224125" y="1118718"/>
                </a:lnTo>
                <a:lnTo>
                  <a:pt x="1256159" y="1133021"/>
                </a:lnTo>
                <a:lnTo>
                  <a:pt x="1283649" y="1145281"/>
                </a:lnTo>
                <a:lnTo>
                  <a:pt x="1309322" y="1156633"/>
                </a:lnTo>
                <a:lnTo>
                  <a:pt x="1332269" y="1167530"/>
                </a:lnTo>
                <a:lnTo>
                  <a:pt x="1352944" y="1177520"/>
                </a:lnTo>
                <a:lnTo>
                  <a:pt x="1371573" y="1186828"/>
                </a:lnTo>
                <a:lnTo>
                  <a:pt x="1387931" y="1195456"/>
                </a:lnTo>
                <a:lnTo>
                  <a:pt x="1401563" y="1203175"/>
                </a:lnTo>
                <a:lnTo>
                  <a:pt x="1413150" y="1210440"/>
                </a:lnTo>
                <a:lnTo>
                  <a:pt x="1418375" y="1213845"/>
                </a:lnTo>
                <a:lnTo>
                  <a:pt x="1423601" y="1217251"/>
                </a:lnTo>
                <a:lnTo>
                  <a:pt x="1428372" y="1221337"/>
                </a:lnTo>
                <a:lnTo>
                  <a:pt x="1433370" y="1225197"/>
                </a:lnTo>
                <a:lnTo>
                  <a:pt x="1438141" y="1229284"/>
                </a:lnTo>
                <a:lnTo>
                  <a:pt x="1442912" y="1233597"/>
                </a:lnTo>
                <a:lnTo>
                  <a:pt x="1447456" y="1237911"/>
                </a:lnTo>
                <a:lnTo>
                  <a:pt x="1452000" y="1242678"/>
                </a:lnTo>
                <a:lnTo>
                  <a:pt x="1456317" y="1247673"/>
                </a:lnTo>
                <a:lnTo>
                  <a:pt x="1460406" y="1252441"/>
                </a:lnTo>
                <a:lnTo>
                  <a:pt x="1464496" y="1257663"/>
                </a:lnTo>
                <a:lnTo>
                  <a:pt x="1468813" y="1263111"/>
                </a:lnTo>
                <a:lnTo>
                  <a:pt x="1472902" y="1268787"/>
                </a:lnTo>
                <a:lnTo>
                  <a:pt x="1476537" y="1274463"/>
                </a:lnTo>
                <a:lnTo>
                  <a:pt x="1480399" y="1280139"/>
                </a:lnTo>
                <a:lnTo>
                  <a:pt x="1484035" y="1286269"/>
                </a:lnTo>
                <a:lnTo>
                  <a:pt x="1487670" y="1292399"/>
                </a:lnTo>
                <a:lnTo>
                  <a:pt x="1490623" y="1298983"/>
                </a:lnTo>
                <a:lnTo>
                  <a:pt x="1493804" y="1305340"/>
                </a:lnTo>
                <a:lnTo>
                  <a:pt x="1496530" y="1312378"/>
                </a:lnTo>
                <a:lnTo>
                  <a:pt x="1499257" y="1319416"/>
                </a:lnTo>
                <a:lnTo>
                  <a:pt x="1501529" y="1326454"/>
                </a:lnTo>
                <a:lnTo>
                  <a:pt x="1503573" y="1333719"/>
                </a:lnTo>
                <a:lnTo>
                  <a:pt x="1505618" y="1341211"/>
                </a:lnTo>
                <a:lnTo>
                  <a:pt x="1507208" y="1348930"/>
                </a:lnTo>
                <a:lnTo>
                  <a:pt x="1508799" y="1357103"/>
                </a:lnTo>
                <a:lnTo>
                  <a:pt x="1509935" y="1365049"/>
                </a:lnTo>
                <a:lnTo>
                  <a:pt x="1511071" y="1373450"/>
                </a:lnTo>
                <a:lnTo>
                  <a:pt x="1511752" y="1382077"/>
                </a:lnTo>
                <a:lnTo>
                  <a:pt x="1512434" y="1390477"/>
                </a:lnTo>
                <a:lnTo>
                  <a:pt x="1512661" y="1399559"/>
                </a:lnTo>
                <a:lnTo>
                  <a:pt x="1512888" y="1408640"/>
                </a:lnTo>
                <a:lnTo>
                  <a:pt x="1512434" y="1423170"/>
                </a:lnTo>
                <a:lnTo>
                  <a:pt x="1512207" y="1429981"/>
                </a:lnTo>
                <a:lnTo>
                  <a:pt x="1511525" y="1437019"/>
                </a:lnTo>
                <a:lnTo>
                  <a:pt x="1510843" y="1444057"/>
                </a:lnTo>
                <a:lnTo>
                  <a:pt x="1509935" y="1450641"/>
                </a:lnTo>
                <a:lnTo>
                  <a:pt x="1509026" y="1457452"/>
                </a:lnTo>
                <a:lnTo>
                  <a:pt x="1507890" y="1463809"/>
                </a:lnTo>
                <a:lnTo>
                  <a:pt x="1506754" y="1470620"/>
                </a:lnTo>
                <a:lnTo>
                  <a:pt x="1505164" y="1476750"/>
                </a:lnTo>
                <a:lnTo>
                  <a:pt x="1503573" y="1483334"/>
                </a:lnTo>
                <a:lnTo>
                  <a:pt x="1501756" y="1489464"/>
                </a:lnTo>
                <a:lnTo>
                  <a:pt x="1499938" y="1495367"/>
                </a:lnTo>
                <a:lnTo>
                  <a:pt x="1497893" y="1501270"/>
                </a:lnTo>
                <a:lnTo>
                  <a:pt x="1495621" y="1507172"/>
                </a:lnTo>
                <a:lnTo>
                  <a:pt x="1493350" y="1513302"/>
                </a:lnTo>
                <a:lnTo>
                  <a:pt x="1490850" y="1518978"/>
                </a:lnTo>
                <a:lnTo>
                  <a:pt x="1488124" y="1524200"/>
                </a:lnTo>
                <a:lnTo>
                  <a:pt x="1485171" y="1529876"/>
                </a:lnTo>
                <a:lnTo>
                  <a:pt x="1482444" y="1535325"/>
                </a:lnTo>
                <a:lnTo>
                  <a:pt x="1479263" y="1540546"/>
                </a:lnTo>
                <a:lnTo>
                  <a:pt x="1475856" y="1545768"/>
                </a:lnTo>
                <a:lnTo>
                  <a:pt x="1472675" y="1550990"/>
                </a:lnTo>
                <a:lnTo>
                  <a:pt x="1469040" y="1555985"/>
                </a:lnTo>
                <a:lnTo>
                  <a:pt x="1465405" y="1560979"/>
                </a:lnTo>
                <a:lnTo>
                  <a:pt x="1461542" y="1565520"/>
                </a:lnTo>
                <a:lnTo>
                  <a:pt x="1457226" y="1570288"/>
                </a:lnTo>
                <a:lnTo>
                  <a:pt x="1453136" y="1574828"/>
                </a:lnTo>
                <a:lnTo>
                  <a:pt x="1448819" y="1579596"/>
                </a:lnTo>
                <a:lnTo>
                  <a:pt x="1444503" y="1583910"/>
                </a:lnTo>
                <a:lnTo>
                  <a:pt x="1439732" y="1588223"/>
                </a:lnTo>
                <a:lnTo>
                  <a:pt x="1434961" y="1592537"/>
                </a:lnTo>
                <a:lnTo>
                  <a:pt x="1429962" y="1596624"/>
                </a:lnTo>
                <a:lnTo>
                  <a:pt x="1424964" y="1600710"/>
                </a:lnTo>
                <a:lnTo>
                  <a:pt x="1419511" y="1604570"/>
                </a:lnTo>
                <a:lnTo>
                  <a:pt x="1414286" y="1608429"/>
                </a:lnTo>
                <a:lnTo>
                  <a:pt x="1408833" y="1612062"/>
                </a:lnTo>
                <a:lnTo>
                  <a:pt x="1403153" y="1615694"/>
                </a:lnTo>
                <a:lnTo>
                  <a:pt x="1397019" y="1619327"/>
                </a:lnTo>
                <a:lnTo>
                  <a:pt x="1391112" y="1622732"/>
                </a:lnTo>
                <a:lnTo>
                  <a:pt x="1384978" y="1625911"/>
                </a:lnTo>
                <a:lnTo>
                  <a:pt x="1378844" y="1629089"/>
                </a:lnTo>
                <a:lnTo>
                  <a:pt x="1372255" y="1632268"/>
                </a:lnTo>
                <a:lnTo>
                  <a:pt x="1365666" y="1635219"/>
                </a:lnTo>
                <a:lnTo>
                  <a:pt x="1351808" y="1640895"/>
                </a:lnTo>
                <a:lnTo>
                  <a:pt x="1337722" y="1646344"/>
                </a:lnTo>
                <a:lnTo>
                  <a:pt x="1322727" y="1651339"/>
                </a:lnTo>
                <a:lnTo>
                  <a:pt x="1307278" y="1655879"/>
                </a:lnTo>
                <a:lnTo>
                  <a:pt x="1291147" y="1660193"/>
                </a:lnTo>
                <a:lnTo>
                  <a:pt x="1274334" y="1664052"/>
                </a:lnTo>
                <a:lnTo>
                  <a:pt x="1257068" y="1667231"/>
                </a:lnTo>
                <a:lnTo>
                  <a:pt x="1239347" y="1670182"/>
                </a:lnTo>
                <a:lnTo>
                  <a:pt x="1220717" y="1672680"/>
                </a:lnTo>
                <a:lnTo>
                  <a:pt x="1201632" y="1674723"/>
                </a:lnTo>
                <a:lnTo>
                  <a:pt x="1201632" y="1757363"/>
                </a:lnTo>
                <a:lnTo>
                  <a:pt x="1062362" y="1757363"/>
                </a:lnTo>
                <a:lnTo>
                  <a:pt x="1062362" y="1672226"/>
                </a:lnTo>
                <a:lnTo>
                  <a:pt x="1047367" y="1670863"/>
                </a:lnTo>
                <a:lnTo>
                  <a:pt x="1032600" y="1669047"/>
                </a:lnTo>
                <a:lnTo>
                  <a:pt x="1017832" y="1667004"/>
                </a:lnTo>
                <a:lnTo>
                  <a:pt x="1003519" y="1664734"/>
                </a:lnTo>
                <a:lnTo>
                  <a:pt x="989660" y="1662009"/>
                </a:lnTo>
                <a:lnTo>
                  <a:pt x="975801" y="1658604"/>
                </a:lnTo>
                <a:lnTo>
                  <a:pt x="961942" y="1654971"/>
                </a:lnTo>
                <a:lnTo>
                  <a:pt x="948765" y="1651112"/>
                </a:lnTo>
                <a:lnTo>
                  <a:pt x="935588" y="1646571"/>
                </a:lnTo>
                <a:lnTo>
                  <a:pt x="922638" y="1641803"/>
                </a:lnTo>
                <a:lnTo>
                  <a:pt x="910142" y="1636581"/>
                </a:lnTo>
                <a:lnTo>
                  <a:pt x="897646" y="1630906"/>
                </a:lnTo>
                <a:lnTo>
                  <a:pt x="885605" y="1625003"/>
                </a:lnTo>
                <a:lnTo>
                  <a:pt x="873564" y="1618646"/>
                </a:lnTo>
                <a:lnTo>
                  <a:pt x="861977" y="1611835"/>
                </a:lnTo>
                <a:lnTo>
                  <a:pt x="850617" y="1604570"/>
                </a:lnTo>
                <a:lnTo>
                  <a:pt x="844937" y="1600937"/>
                </a:lnTo>
                <a:lnTo>
                  <a:pt x="839485" y="1596851"/>
                </a:lnTo>
                <a:lnTo>
                  <a:pt x="834259" y="1592991"/>
                </a:lnTo>
                <a:lnTo>
                  <a:pt x="829488" y="1588677"/>
                </a:lnTo>
                <a:lnTo>
                  <a:pt x="824490" y="1584137"/>
                </a:lnTo>
                <a:lnTo>
                  <a:pt x="819946" y="1579596"/>
                </a:lnTo>
                <a:lnTo>
                  <a:pt x="815175" y="1574601"/>
                </a:lnTo>
                <a:lnTo>
                  <a:pt x="810858" y="1569834"/>
                </a:lnTo>
                <a:lnTo>
                  <a:pt x="806769" y="1564612"/>
                </a:lnTo>
                <a:lnTo>
                  <a:pt x="802907" y="1559390"/>
                </a:lnTo>
                <a:lnTo>
                  <a:pt x="799044" y="1553714"/>
                </a:lnTo>
                <a:lnTo>
                  <a:pt x="795409" y="1548265"/>
                </a:lnTo>
                <a:lnTo>
                  <a:pt x="792001" y="1542363"/>
                </a:lnTo>
                <a:lnTo>
                  <a:pt x="788593" y="1536460"/>
                </a:lnTo>
                <a:lnTo>
                  <a:pt x="785640" y="1530330"/>
                </a:lnTo>
                <a:lnTo>
                  <a:pt x="782686" y="1523746"/>
                </a:lnTo>
                <a:lnTo>
                  <a:pt x="779733" y="1517389"/>
                </a:lnTo>
                <a:lnTo>
                  <a:pt x="777234" y="1510578"/>
                </a:lnTo>
                <a:lnTo>
                  <a:pt x="774962" y="1503994"/>
                </a:lnTo>
                <a:lnTo>
                  <a:pt x="772690" y="1496956"/>
                </a:lnTo>
                <a:lnTo>
                  <a:pt x="770872" y="1489691"/>
                </a:lnTo>
                <a:lnTo>
                  <a:pt x="768827" y="1482199"/>
                </a:lnTo>
                <a:lnTo>
                  <a:pt x="767237" y="1474707"/>
                </a:lnTo>
                <a:lnTo>
                  <a:pt x="765647" y="1466987"/>
                </a:lnTo>
                <a:lnTo>
                  <a:pt x="764284" y="1459268"/>
                </a:lnTo>
                <a:lnTo>
                  <a:pt x="763148" y="1451322"/>
                </a:lnTo>
                <a:lnTo>
                  <a:pt x="762239" y="1442922"/>
                </a:lnTo>
                <a:lnTo>
                  <a:pt x="761557" y="1434522"/>
                </a:lnTo>
                <a:lnTo>
                  <a:pt x="760648" y="1425894"/>
                </a:lnTo>
                <a:lnTo>
                  <a:pt x="760194" y="1417494"/>
                </a:lnTo>
                <a:lnTo>
                  <a:pt x="759967" y="1408413"/>
                </a:lnTo>
                <a:lnTo>
                  <a:pt x="759967" y="1399332"/>
                </a:lnTo>
                <a:lnTo>
                  <a:pt x="759967" y="1356422"/>
                </a:lnTo>
                <a:lnTo>
                  <a:pt x="1062362" y="1356422"/>
                </a:lnTo>
                <a:lnTo>
                  <a:pt x="1062362" y="1410229"/>
                </a:lnTo>
                <a:lnTo>
                  <a:pt x="1062589" y="1431343"/>
                </a:lnTo>
                <a:lnTo>
                  <a:pt x="1062817" y="1450187"/>
                </a:lnTo>
                <a:lnTo>
                  <a:pt x="1063498" y="1466987"/>
                </a:lnTo>
                <a:lnTo>
                  <a:pt x="1064634" y="1481972"/>
                </a:lnTo>
                <a:lnTo>
                  <a:pt x="1065770" y="1494686"/>
                </a:lnTo>
                <a:lnTo>
                  <a:pt x="1067588" y="1505129"/>
                </a:lnTo>
                <a:lnTo>
                  <a:pt x="1068496" y="1509670"/>
                </a:lnTo>
                <a:lnTo>
                  <a:pt x="1069405" y="1513756"/>
                </a:lnTo>
                <a:lnTo>
                  <a:pt x="1070541" y="1517162"/>
                </a:lnTo>
                <a:lnTo>
                  <a:pt x="1071450" y="1519886"/>
                </a:lnTo>
                <a:lnTo>
                  <a:pt x="1072813" y="1522611"/>
                </a:lnTo>
                <a:lnTo>
                  <a:pt x="1074403" y="1525108"/>
                </a:lnTo>
                <a:lnTo>
                  <a:pt x="1076221" y="1527378"/>
                </a:lnTo>
                <a:lnTo>
                  <a:pt x="1078039" y="1529422"/>
                </a:lnTo>
                <a:lnTo>
                  <a:pt x="1080083" y="1531238"/>
                </a:lnTo>
                <a:lnTo>
                  <a:pt x="1082355" y="1533054"/>
                </a:lnTo>
                <a:lnTo>
                  <a:pt x="1085082" y="1534643"/>
                </a:lnTo>
                <a:lnTo>
                  <a:pt x="1087581" y="1536233"/>
                </a:lnTo>
                <a:lnTo>
                  <a:pt x="1090761" y="1537368"/>
                </a:lnTo>
                <a:lnTo>
                  <a:pt x="1093715" y="1538503"/>
                </a:lnTo>
                <a:lnTo>
                  <a:pt x="1097123" y="1539184"/>
                </a:lnTo>
                <a:lnTo>
                  <a:pt x="1100758" y="1540092"/>
                </a:lnTo>
                <a:lnTo>
                  <a:pt x="1104393" y="1540773"/>
                </a:lnTo>
                <a:lnTo>
                  <a:pt x="1108255" y="1541000"/>
                </a:lnTo>
                <a:lnTo>
                  <a:pt x="1112572" y="1541454"/>
                </a:lnTo>
                <a:lnTo>
                  <a:pt x="1117116" y="1541681"/>
                </a:lnTo>
                <a:lnTo>
                  <a:pt x="1124386" y="1541454"/>
                </a:lnTo>
                <a:lnTo>
                  <a:pt x="1131202" y="1540546"/>
                </a:lnTo>
                <a:lnTo>
                  <a:pt x="1137791" y="1539184"/>
                </a:lnTo>
                <a:lnTo>
                  <a:pt x="1143698" y="1537822"/>
                </a:lnTo>
                <a:lnTo>
                  <a:pt x="1149150" y="1535779"/>
                </a:lnTo>
                <a:lnTo>
                  <a:pt x="1151649" y="1534416"/>
                </a:lnTo>
                <a:lnTo>
                  <a:pt x="1153921" y="1533054"/>
                </a:lnTo>
                <a:lnTo>
                  <a:pt x="1156421" y="1531465"/>
                </a:lnTo>
                <a:lnTo>
                  <a:pt x="1158693" y="1529876"/>
                </a:lnTo>
                <a:lnTo>
                  <a:pt x="1160737" y="1528514"/>
                </a:lnTo>
                <a:lnTo>
                  <a:pt x="1162555" y="1526697"/>
                </a:lnTo>
                <a:lnTo>
                  <a:pt x="1164372" y="1524654"/>
                </a:lnTo>
                <a:lnTo>
                  <a:pt x="1166190" y="1522611"/>
                </a:lnTo>
                <a:lnTo>
                  <a:pt x="1167780" y="1520340"/>
                </a:lnTo>
                <a:lnTo>
                  <a:pt x="1169144" y="1518070"/>
                </a:lnTo>
                <a:lnTo>
                  <a:pt x="1170507" y="1515800"/>
                </a:lnTo>
                <a:lnTo>
                  <a:pt x="1171870" y="1513529"/>
                </a:lnTo>
                <a:lnTo>
                  <a:pt x="1173915" y="1508081"/>
                </a:lnTo>
                <a:lnTo>
                  <a:pt x="1175505" y="1502405"/>
                </a:lnTo>
                <a:lnTo>
                  <a:pt x="1176641" y="1496275"/>
                </a:lnTo>
                <a:lnTo>
                  <a:pt x="1177323" y="1489464"/>
                </a:lnTo>
                <a:lnTo>
                  <a:pt x="1177550" y="1482199"/>
                </a:lnTo>
                <a:lnTo>
                  <a:pt x="1177323" y="1464717"/>
                </a:lnTo>
                <a:lnTo>
                  <a:pt x="1176641" y="1448144"/>
                </a:lnTo>
                <a:lnTo>
                  <a:pt x="1175505" y="1432932"/>
                </a:lnTo>
                <a:lnTo>
                  <a:pt x="1173915" y="1419083"/>
                </a:lnTo>
                <a:lnTo>
                  <a:pt x="1173006" y="1412727"/>
                </a:lnTo>
                <a:lnTo>
                  <a:pt x="1172097" y="1406597"/>
                </a:lnTo>
                <a:lnTo>
                  <a:pt x="1170734" y="1400921"/>
                </a:lnTo>
                <a:lnTo>
                  <a:pt x="1169598" y="1395245"/>
                </a:lnTo>
                <a:lnTo>
                  <a:pt x="1168235" y="1390250"/>
                </a:lnTo>
                <a:lnTo>
                  <a:pt x="1166644" y="1385482"/>
                </a:lnTo>
                <a:lnTo>
                  <a:pt x="1165054" y="1380942"/>
                </a:lnTo>
                <a:lnTo>
                  <a:pt x="1163236" y="1376855"/>
                </a:lnTo>
                <a:lnTo>
                  <a:pt x="1161192" y="1372769"/>
                </a:lnTo>
                <a:lnTo>
                  <a:pt x="1158693" y="1368909"/>
                </a:lnTo>
                <a:lnTo>
                  <a:pt x="1155512" y="1364822"/>
                </a:lnTo>
                <a:lnTo>
                  <a:pt x="1151877" y="1360736"/>
                </a:lnTo>
                <a:lnTo>
                  <a:pt x="1147787" y="1356422"/>
                </a:lnTo>
                <a:lnTo>
                  <a:pt x="1142789" y="1352336"/>
                </a:lnTo>
                <a:lnTo>
                  <a:pt x="1137791" y="1348022"/>
                </a:lnTo>
                <a:lnTo>
                  <a:pt x="1132111" y="1343708"/>
                </a:lnTo>
                <a:lnTo>
                  <a:pt x="1125522" y="1339395"/>
                </a:lnTo>
                <a:lnTo>
                  <a:pt x="1118479" y="1334854"/>
                </a:lnTo>
                <a:lnTo>
                  <a:pt x="1111436" y="1330540"/>
                </a:lnTo>
                <a:lnTo>
                  <a:pt x="1103257" y="1326000"/>
                </a:lnTo>
                <a:lnTo>
                  <a:pt x="1094851" y="1321459"/>
                </a:lnTo>
                <a:lnTo>
                  <a:pt x="1085763" y="1316918"/>
                </a:lnTo>
                <a:lnTo>
                  <a:pt x="1076221" y="1312378"/>
                </a:lnTo>
                <a:lnTo>
                  <a:pt x="1066225" y="1307610"/>
                </a:lnTo>
                <a:lnTo>
                  <a:pt x="1032827" y="1292399"/>
                </a:lnTo>
                <a:lnTo>
                  <a:pt x="1002383" y="1278323"/>
                </a:lnTo>
                <a:lnTo>
                  <a:pt x="974665" y="1265155"/>
                </a:lnTo>
                <a:lnTo>
                  <a:pt x="949901" y="1252895"/>
                </a:lnTo>
                <a:lnTo>
                  <a:pt x="927636" y="1242224"/>
                </a:lnTo>
                <a:lnTo>
                  <a:pt x="908325" y="1232008"/>
                </a:lnTo>
                <a:lnTo>
                  <a:pt x="891739" y="1222927"/>
                </a:lnTo>
                <a:lnTo>
                  <a:pt x="877881" y="1215207"/>
                </a:lnTo>
                <a:lnTo>
                  <a:pt x="871746" y="1211348"/>
                </a:lnTo>
                <a:lnTo>
                  <a:pt x="865612" y="1207261"/>
                </a:lnTo>
                <a:lnTo>
                  <a:pt x="859705" y="1203175"/>
                </a:lnTo>
                <a:lnTo>
                  <a:pt x="853798" y="1198861"/>
                </a:lnTo>
                <a:lnTo>
                  <a:pt x="848118" y="1194320"/>
                </a:lnTo>
                <a:lnTo>
                  <a:pt x="842438" y="1189780"/>
                </a:lnTo>
                <a:lnTo>
                  <a:pt x="836986" y="1184558"/>
                </a:lnTo>
                <a:lnTo>
                  <a:pt x="831533" y="1179563"/>
                </a:lnTo>
                <a:lnTo>
                  <a:pt x="826080" y="1174341"/>
                </a:lnTo>
                <a:lnTo>
                  <a:pt x="820855" y="1168893"/>
                </a:lnTo>
                <a:lnTo>
                  <a:pt x="815857" y="1163217"/>
                </a:lnTo>
                <a:lnTo>
                  <a:pt x="810858" y="1157314"/>
                </a:lnTo>
                <a:lnTo>
                  <a:pt x="805860" y="1151184"/>
                </a:lnTo>
                <a:lnTo>
                  <a:pt x="801089" y="1145054"/>
                </a:lnTo>
                <a:lnTo>
                  <a:pt x="796318" y="1138697"/>
                </a:lnTo>
                <a:lnTo>
                  <a:pt x="791774" y="1131886"/>
                </a:lnTo>
                <a:lnTo>
                  <a:pt x="787230" y="1125302"/>
                </a:lnTo>
                <a:lnTo>
                  <a:pt x="783141" y="1118264"/>
                </a:lnTo>
                <a:lnTo>
                  <a:pt x="779506" y="1111226"/>
                </a:lnTo>
                <a:lnTo>
                  <a:pt x="775870" y="1104188"/>
                </a:lnTo>
                <a:lnTo>
                  <a:pt x="772690" y="1097150"/>
                </a:lnTo>
                <a:lnTo>
                  <a:pt x="769736" y="1089658"/>
                </a:lnTo>
                <a:lnTo>
                  <a:pt x="767010" y="1082393"/>
                </a:lnTo>
                <a:lnTo>
                  <a:pt x="764511" y="1074674"/>
                </a:lnTo>
                <a:lnTo>
                  <a:pt x="762466" y="1067182"/>
                </a:lnTo>
                <a:lnTo>
                  <a:pt x="760648" y="1059463"/>
                </a:lnTo>
                <a:lnTo>
                  <a:pt x="759058" y="1051289"/>
                </a:lnTo>
                <a:lnTo>
                  <a:pt x="757922" y="1043343"/>
                </a:lnTo>
                <a:lnTo>
                  <a:pt x="756786" y="1035397"/>
                </a:lnTo>
                <a:lnTo>
                  <a:pt x="756105" y="1026997"/>
                </a:lnTo>
                <a:lnTo>
                  <a:pt x="755650" y="1018824"/>
                </a:lnTo>
                <a:lnTo>
                  <a:pt x="755650" y="1010423"/>
                </a:lnTo>
                <a:lnTo>
                  <a:pt x="755877" y="998164"/>
                </a:lnTo>
                <a:lnTo>
                  <a:pt x="756105" y="992488"/>
                </a:lnTo>
                <a:lnTo>
                  <a:pt x="756786" y="986585"/>
                </a:lnTo>
                <a:lnTo>
                  <a:pt x="757468" y="980909"/>
                </a:lnTo>
                <a:lnTo>
                  <a:pt x="758149" y="975233"/>
                </a:lnTo>
                <a:lnTo>
                  <a:pt x="759058" y="969557"/>
                </a:lnTo>
                <a:lnTo>
                  <a:pt x="760194" y="963881"/>
                </a:lnTo>
                <a:lnTo>
                  <a:pt x="761557" y="958433"/>
                </a:lnTo>
                <a:lnTo>
                  <a:pt x="763148" y="953211"/>
                </a:lnTo>
                <a:lnTo>
                  <a:pt x="764511" y="947762"/>
                </a:lnTo>
                <a:lnTo>
                  <a:pt x="766328" y="942767"/>
                </a:lnTo>
                <a:lnTo>
                  <a:pt x="768146" y="937546"/>
                </a:lnTo>
                <a:lnTo>
                  <a:pt x="770191" y="932551"/>
                </a:lnTo>
                <a:lnTo>
                  <a:pt x="772235" y="927783"/>
                </a:lnTo>
                <a:lnTo>
                  <a:pt x="774734" y="922788"/>
                </a:lnTo>
                <a:lnTo>
                  <a:pt x="777234" y="918248"/>
                </a:lnTo>
                <a:lnTo>
                  <a:pt x="779733" y="913253"/>
                </a:lnTo>
                <a:lnTo>
                  <a:pt x="782459" y="908485"/>
                </a:lnTo>
                <a:lnTo>
                  <a:pt x="785640" y="904172"/>
                </a:lnTo>
                <a:lnTo>
                  <a:pt x="788593" y="899858"/>
                </a:lnTo>
                <a:lnTo>
                  <a:pt x="791774" y="895544"/>
                </a:lnTo>
                <a:lnTo>
                  <a:pt x="795182" y="891004"/>
                </a:lnTo>
                <a:lnTo>
                  <a:pt x="798817" y="886917"/>
                </a:lnTo>
                <a:lnTo>
                  <a:pt x="802225" y="882831"/>
                </a:lnTo>
                <a:lnTo>
                  <a:pt x="806087" y="878744"/>
                </a:lnTo>
                <a:lnTo>
                  <a:pt x="810177" y="874884"/>
                </a:lnTo>
                <a:lnTo>
                  <a:pt x="814266" y="870798"/>
                </a:lnTo>
                <a:lnTo>
                  <a:pt x="818583" y="867392"/>
                </a:lnTo>
                <a:lnTo>
                  <a:pt x="822900" y="863533"/>
                </a:lnTo>
                <a:lnTo>
                  <a:pt x="827443" y="859900"/>
                </a:lnTo>
                <a:lnTo>
                  <a:pt x="832215" y="856495"/>
                </a:lnTo>
                <a:lnTo>
                  <a:pt x="842211" y="849457"/>
                </a:lnTo>
                <a:lnTo>
                  <a:pt x="852662" y="843100"/>
                </a:lnTo>
                <a:lnTo>
                  <a:pt x="863567" y="836743"/>
                </a:lnTo>
                <a:lnTo>
                  <a:pt x="875381" y="831067"/>
                </a:lnTo>
                <a:lnTo>
                  <a:pt x="887650" y="825618"/>
                </a:lnTo>
                <a:lnTo>
                  <a:pt x="900600" y="820623"/>
                </a:lnTo>
                <a:lnTo>
                  <a:pt x="914004" y="815629"/>
                </a:lnTo>
                <a:lnTo>
                  <a:pt x="928090" y="811315"/>
                </a:lnTo>
                <a:lnTo>
                  <a:pt x="942858" y="807228"/>
                </a:lnTo>
                <a:lnTo>
                  <a:pt x="958080" y="803369"/>
                </a:lnTo>
                <a:lnTo>
                  <a:pt x="973984" y="799736"/>
                </a:lnTo>
                <a:lnTo>
                  <a:pt x="990342" y="796558"/>
                </a:lnTo>
                <a:lnTo>
                  <a:pt x="1007381" y="794061"/>
                </a:lnTo>
                <a:lnTo>
                  <a:pt x="1025102" y="791336"/>
                </a:lnTo>
                <a:lnTo>
                  <a:pt x="1043505" y="789293"/>
                </a:lnTo>
                <a:lnTo>
                  <a:pt x="1062362" y="787477"/>
                </a:lnTo>
                <a:lnTo>
                  <a:pt x="1062362" y="717550"/>
                </a:lnTo>
                <a:close/>
                <a:moveTo>
                  <a:pt x="1134383" y="590324"/>
                </a:moveTo>
                <a:lnTo>
                  <a:pt x="1117597" y="590550"/>
                </a:lnTo>
                <a:lnTo>
                  <a:pt x="1101038" y="591004"/>
                </a:lnTo>
                <a:lnTo>
                  <a:pt x="1084480" y="592138"/>
                </a:lnTo>
                <a:lnTo>
                  <a:pt x="1068375" y="593725"/>
                </a:lnTo>
                <a:lnTo>
                  <a:pt x="1052043" y="595540"/>
                </a:lnTo>
                <a:lnTo>
                  <a:pt x="1035711" y="597807"/>
                </a:lnTo>
                <a:lnTo>
                  <a:pt x="1019833" y="600302"/>
                </a:lnTo>
                <a:lnTo>
                  <a:pt x="1003728" y="603477"/>
                </a:lnTo>
                <a:lnTo>
                  <a:pt x="988077" y="606879"/>
                </a:lnTo>
                <a:lnTo>
                  <a:pt x="972652" y="610734"/>
                </a:lnTo>
                <a:lnTo>
                  <a:pt x="957001" y="614816"/>
                </a:lnTo>
                <a:lnTo>
                  <a:pt x="941803" y="619579"/>
                </a:lnTo>
                <a:lnTo>
                  <a:pt x="926605" y="624341"/>
                </a:lnTo>
                <a:lnTo>
                  <a:pt x="911634" y="629557"/>
                </a:lnTo>
                <a:lnTo>
                  <a:pt x="896890" y="635227"/>
                </a:lnTo>
                <a:lnTo>
                  <a:pt x="882373" y="641124"/>
                </a:lnTo>
                <a:lnTo>
                  <a:pt x="867856" y="647247"/>
                </a:lnTo>
                <a:lnTo>
                  <a:pt x="853566" y="654050"/>
                </a:lnTo>
                <a:lnTo>
                  <a:pt x="839502" y="661081"/>
                </a:lnTo>
                <a:lnTo>
                  <a:pt x="825892" y="668565"/>
                </a:lnTo>
                <a:lnTo>
                  <a:pt x="812056" y="676049"/>
                </a:lnTo>
                <a:lnTo>
                  <a:pt x="798673" y="683986"/>
                </a:lnTo>
                <a:lnTo>
                  <a:pt x="785289" y="692150"/>
                </a:lnTo>
                <a:lnTo>
                  <a:pt x="772360" y="700768"/>
                </a:lnTo>
                <a:lnTo>
                  <a:pt x="759431" y="709840"/>
                </a:lnTo>
                <a:lnTo>
                  <a:pt x="746728" y="718685"/>
                </a:lnTo>
                <a:lnTo>
                  <a:pt x="734479" y="728210"/>
                </a:lnTo>
                <a:lnTo>
                  <a:pt x="722684" y="738188"/>
                </a:lnTo>
                <a:lnTo>
                  <a:pt x="710662" y="748167"/>
                </a:lnTo>
                <a:lnTo>
                  <a:pt x="698867" y="758372"/>
                </a:lnTo>
                <a:lnTo>
                  <a:pt x="687525" y="769031"/>
                </a:lnTo>
                <a:lnTo>
                  <a:pt x="676410" y="779917"/>
                </a:lnTo>
                <a:lnTo>
                  <a:pt x="665522" y="791029"/>
                </a:lnTo>
                <a:lnTo>
                  <a:pt x="655088" y="802369"/>
                </a:lnTo>
                <a:lnTo>
                  <a:pt x="644654" y="813935"/>
                </a:lnTo>
                <a:lnTo>
                  <a:pt x="634673" y="825728"/>
                </a:lnTo>
                <a:lnTo>
                  <a:pt x="624920" y="837974"/>
                </a:lnTo>
                <a:lnTo>
                  <a:pt x="615619" y="850221"/>
                </a:lnTo>
                <a:lnTo>
                  <a:pt x="606319" y="862921"/>
                </a:lnTo>
                <a:lnTo>
                  <a:pt x="597473" y="875621"/>
                </a:lnTo>
                <a:lnTo>
                  <a:pt x="588853" y="888774"/>
                </a:lnTo>
                <a:lnTo>
                  <a:pt x="580461" y="901928"/>
                </a:lnTo>
                <a:lnTo>
                  <a:pt x="572748" y="915308"/>
                </a:lnTo>
                <a:lnTo>
                  <a:pt x="565036" y="928915"/>
                </a:lnTo>
                <a:lnTo>
                  <a:pt x="557778" y="942749"/>
                </a:lnTo>
                <a:lnTo>
                  <a:pt x="550746" y="957037"/>
                </a:lnTo>
                <a:lnTo>
                  <a:pt x="544168" y="971324"/>
                </a:lnTo>
                <a:lnTo>
                  <a:pt x="537590" y="985612"/>
                </a:lnTo>
                <a:lnTo>
                  <a:pt x="531692" y="1000126"/>
                </a:lnTo>
                <a:lnTo>
                  <a:pt x="526021" y="1015094"/>
                </a:lnTo>
                <a:lnTo>
                  <a:pt x="520804" y="1030062"/>
                </a:lnTo>
                <a:lnTo>
                  <a:pt x="516041" y="1045029"/>
                </a:lnTo>
                <a:lnTo>
                  <a:pt x="511277" y="1060451"/>
                </a:lnTo>
                <a:lnTo>
                  <a:pt x="507194" y="1075646"/>
                </a:lnTo>
                <a:lnTo>
                  <a:pt x="503338" y="1091294"/>
                </a:lnTo>
                <a:lnTo>
                  <a:pt x="499936" y="1107169"/>
                </a:lnTo>
                <a:lnTo>
                  <a:pt x="496760" y="1122817"/>
                </a:lnTo>
                <a:lnTo>
                  <a:pt x="494265" y="1138919"/>
                </a:lnTo>
                <a:lnTo>
                  <a:pt x="491997" y="1155021"/>
                </a:lnTo>
                <a:lnTo>
                  <a:pt x="490182" y="1171349"/>
                </a:lnTo>
                <a:lnTo>
                  <a:pt x="488594" y="1187905"/>
                </a:lnTo>
                <a:lnTo>
                  <a:pt x="487687" y="1204233"/>
                </a:lnTo>
                <a:lnTo>
                  <a:pt x="487006" y="1220788"/>
                </a:lnTo>
                <a:lnTo>
                  <a:pt x="486779" y="1237571"/>
                </a:lnTo>
                <a:lnTo>
                  <a:pt x="487006" y="1254126"/>
                </a:lnTo>
                <a:lnTo>
                  <a:pt x="487687" y="1270908"/>
                </a:lnTo>
                <a:lnTo>
                  <a:pt x="488594" y="1287463"/>
                </a:lnTo>
                <a:lnTo>
                  <a:pt x="490182" y="1303565"/>
                </a:lnTo>
                <a:lnTo>
                  <a:pt x="491997" y="1319894"/>
                </a:lnTo>
                <a:lnTo>
                  <a:pt x="494265" y="1336222"/>
                </a:lnTo>
                <a:lnTo>
                  <a:pt x="496760" y="1352097"/>
                </a:lnTo>
                <a:lnTo>
                  <a:pt x="499936" y="1368199"/>
                </a:lnTo>
                <a:lnTo>
                  <a:pt x="503338" y="1383847"/>
                </a:lnTo>
                <a:lnTo>
                  <a:pt x="507194" y="1399269"/>
                </a:lnTo>
                <a:lnTo>
                  <a:pt x="511277" y="1414690"/>
                </a:lnTo>
                <a:lnTo>
                  <a:pt x="516041" y="1429885"/>
                </a:lnTo>
                <a:lnTo>
                  <a:pt x="520804" y="1445306"/>
                </a:lnTo>
                <a:lnTo>
                  <a:pt x="526021" y="1460047"/>
                </a:lnTo>
                <a:lnTo>
                  <a:pt x="531692" y="1474789"/>
                </a:lnTo>
                <a:lnTo>
                  <a:pt x="537590" y="1489530"/>
                </a:lnTo>
                <a:lnTo>
                  <a:pt x="544168" y="1504044"/>
                </a:lnTo>
                <a:lnTo>
                  <a:pt x="550746" y="1518105"/>
                </a:lnTo>
                <a:lnTo>
                  <a:pt x="557778" y="1532165"/>
                </a:lnTo>
                <a:lnTo>
                  <a:pt x="565036" y="1545999"/>
                </a:lnTo>
                <a:lnTo>
                  <a:pt x="572748" y="1559606"/>
                </a:lnTo>
                <a:lnTo>
                  <a:pt x="580461" y="1573214"/>
                </a:lnTo>
                <a:lnTo>
                  <a:pt x="588853" y="1586594"/>
                </a:lnTo>
                <a:lnTo>
                  <a:pt x="597473" y="1599521"/>
                </a:lnTo>
                <a:lnTo>
                  <a:pt x="606319" y="1612221"/>
                </a:lnTo>
                <a:lnTo>
                  <a:pt x="615619" y="1624921"/>
                </a:lnTo>
                <a:lnTo>
                  <a:pt x="624920" y="1637167"/>
                </a:lnTo>
                <a:lnTo>
                  <a:pt x="634673" y="1649187"/>
                </a:lnTo>
                <a:lnTo>
                  <a:pt x="644654" y="1660980"/>
                </a:lnTo>
                <a:lnTo>
                  <a:pt x="655088" y="1672546"/>
                </a:lnTo>
                <a:lnTo>
                  <a:pt x="665522" y="1684339"/>
                </a:lnTo>
                <a:lnTo>
                  <a:pt x="676410" y="1695451"/>
                </a:lnTo>
                <a:lnTo>
                  <a:pt x="687525" y="1706110"/>
                </a:lnTo>
                <a:lnTo>
                  <a:pt x="698867" y="1716769"/>
                </a:lnTo>
                <a:lnTo>
                  <a:pt x="710662" y="1726974"/>
                </a:lnTo>
                <a:lnTo>
                  <a:pt x="722684" y="1737180"/>
                </a:lnTo>
                <a:lnTo>
                  <a:pt x="734479" y="1746705"/>
                </a:lnTo>
                <a:lnTo>
                  <a:pt x="746728" y="1756230"/>
                </a:lnTo>
                <a:lnTo>
                  <a:pt x="759431" y="1765528"/>
                </a:lnTo>
                <a:lnTo>
                  <a:pt x="772360" y="1774146"/>
                </a:lnTo>
                <a:lnTo>
                  <a:pt x="785289" y="1782764"/>
                </a:lnTo>
                <a:lnTo>
                  <a:pt x="798673" y="1790928"/>
                </a:lnTo>
                <a:lnTo>
                  <a:pt x="812056" y="1799092"/>
                </a:lnTo>
                <a:lnTo>
                  <a:pt x="825892" y="1806803"/>
                </a:lnTo>
                <a:lnTo>
                  <a:pt x="839502" y="1814060"/>
                </a:lnTo>
                <a:lnTo>
                  <a:pt x="853566" y="1820864"/>
                </a:lnTo>
                <a:lnTo>
                  <a:pt x="867856" y="1827667"/>
                </a:lnTo>
                <a:lnTo>
                  <a:pt x="882373" y="1834017"/>
                </a:lnTo>
                <a:lnTo>
                  <a:pt x="896890" y="1839914"/>
                </a:lnTo>
                <a:lnTo>
                  <a:pt x="911634" y="1845583"/>
                </a:lnTo>
                <a:lnTo>
                  <a:pt x="926605" y="1850799"/>
                </a:lnTo>
                <a:lnTo>
                  <a:pt x="941803" y="1855789"/>
                </a:lnTo>
                <a:lnTo>
                  <a:pt x="957001" y="1860324"/>
                </a:lnTo>
                <a:lnTo>
                  <a:pt x="972652" y="1864406"/>
                </a:lnTo>
                <a:lnTo>
                  <a:pt x="988077" y="1868489"/>
                </a:lnTo>
                <a:lnTo>
                  <a:pt x="1003728" y="1871664"/>
                </a:lnTo>
                <a:lnTo>
                  <a:pt x="1019833" y="1874839"/>
                </a:lnTo>
                <a:lnTo>
                  <a:pt x="1035711" y="1877333"/>
                </a:lnTo>
                <a:lnTo>
                  <a:pt x="1052043" y="1879828"/>
                </a:lnTo>
                <a:lnTo>
                  <a:pt x="1068375" y="1881415"/>
                </a:lnTo>
                <a:lnTo>
                  <a:pt x="1084480" y="1883003"/>
                </a:lnTo>
                <a:lnTo>
                  <a:pt x="1101038" y="1884137"/>
                </a:lnTo>
                <a:lnTo>
                  <a:pt x="1117597" y="1884590"/>
                </a:lnTo>
                <a:lnTo>
                  <a:pt x="1134383" y="1884817"/>
                </a:lnTo>
                <a:lnTo>
                  <a:pt x="1151168" y="1884590"/>
                </a:lnTo>
                <a:lnTo>
                  <a:pt x="1167500" y="1884137"/>
                </a:lnTo>
                <a:lnTo>
                  <a:pt x="1184059" y="1883003"/>
                </a:lnTo>
                <a:lnTo>
                  <a:pt x="1200617" y="1881415"/>
                </a:lnTo>
                <a:lnTo>
                  <a:pt x="1216949" y="1879828"/>
                </a:lnTo>
                <a:lnTo>
                  <a:pt x="1232827" y="1877333"/>
                </a:lnTo>
                <a:lnTo>
                  <a:pt x="1249159" y="1874839"/>
                </a:lnTo>
                <a:lnTo>
                  <a:pt x="1264810" y="1871664"/>
                </a:lnTo>
                <a:lnTo>
                  <a:pt x="1280689" y="1868489"/>
                </a:lnTo>
                <a:lnTo>
                  <a:pt x="1296340" y="1864406"/>
                </a:lnTo>
                <a:lnTo>
                  <a:pt x="1311538" y="1860324"/>
                </a:lnTo>
                <a:lnTo>
                  <a:pt x="1326962" y="1855789"/>
                </a:lnTo>
                <a:lnTo>
                  <a:pt x="1341933" y="1850799"/>
                </a:lnTo>
                <a:lnTo>
                  <a:pt x="1356904" y="1845583"/>
                </a:lnTo>
                <a:lnTo>
                  <a:pt x="1371875" y="1839914"/>
                </a:lnTo>
                <a:lnTo>
                  <a:pt x="1386392" y="1834017"/>
                </a:lnTo>
                <a:lnTo>
                  <a:pt x="1400909" y="1827667"/>
                </a:lnTo>
                <a:lnTo>
                  <a:pt x="1414973" y="1820864"/>
                </a:lnTo>
                <a:lnTo>
                  <a:pt x="1429263" y="1814060"/>
                </a:lnTo>
                <a:lnTo>
                  <a:pt x="1443100" y="1806803"/>
                </a:lnTo>
                <a:lnTo>
                  <a:pt x="1456710" y="1799092"/>
                </a:lnTo>
                <a:lnTo>
                  <a:pt x="1470093" y="1790928"/>
                </a:lnTo>
                <a:lnTo>
                  <a:pt x="1483249" y="1782764"/>
                </a:lnTo>
                <a:lnTo>
                  <a:pt x="1496405" y="1774146"/>
                </a:lnTo>
                <a:lnTo>
                  <a:pt x="1509108" y="1765528"/>
                </a:lnTo>
                <a:lnTo>
                  <a:pt x="1521810" y="1756230"/>
                </a:lnTo>
                <a:lnTo>
                  <a:pt x="1534286" y="1746705"/>
                </a:lnTo>
                <a:lnTo>
                  <a:pt x="1546308" y="1737180"/>
                </a:lnTo>
                <a:lnTo>
                  <a:pt x="1558103" y="1726974"/>
                </a:lnTo>
                <a:lnTo>
                  <a:pt x="1569672" y="1716769"/>
                </a:lnTo>
                <a:lnTo>
                  <a:pt x="1581240" y="1706110"/>
                </a:lnTo>
                <a:lnTo>
                  <a:pt x="1592128" y="1695451"/>
                </a:lnTo>
                <a:lnTo>
                  <a:pt x="1603016" y="1684339"/>
                </a:lnTo>
                <a:lnTo>
                  <a:pt x="1613677" y="1672546"/>
                </a:lnTo>
                <a:lnTo>
                  <a:pt x="1623884" y="1660980"/>
                </a:lnTo>
                <a:lnTo>
                  <a:pt x="1634092" y="1649187"/>
                </a:lnTo>
                <a:lnTo>
                  <a:pt x="1643845" y="1637167"/>
                </a:lnTo>
                <a:lnTo>
                  <a:pt x="1653372" y="1624921"/>
                </a:lnTo>
                <a:lnTo>
                  <a:pt x="1662445" y="1612221"/>
                </a:lnTo>
                <a:lnTo>
                  <a:pt x="1671519" y="1599521"/>
                </a:lnTo>
                <a:lnTo>
                  <a:pt x="1679911" y="1586594"/>
                </a:lnTo>
                <a:lnTo>
                  <a:pt x="1688304" y="1573214"/>
                </a:lnTo>
                <a:lnTo>
                  <a:pt x="1696243" y="1559606"/>
                </a:lnTo>
                <a:lnTo>
                  <a:pt x="1703729" y="1545999"/>
                </a:lnTo>
                <a:lnTo>
                  <a:pt x="1711214" y="1532165"/>
                </a:lnTo>
                <a:lnTo>
                  <a:pt x="1718019" y="1518105"/>
                </a:lnTo>
                <a:lnTo>
                  <a:pt x="1724824" y="1504044"/>
                </a:lnTo>
                <a:lnTo>
                  <a:pt x="1730948" y="1489530"/>
                </a:lnTo>
                <a:lnTo>
                  <a:pt x="1736846" y="1474789"/>
                </a:lnTo>
                <a:lnTo>
                  <a:pt x="1742517" y="1460047"/>
                </a:lnTo>
                <a:lnTo>
                  <a:pt x="1747734" y="1445306"/>
                </a:lnTo>
                <a:lnTo>
                  <a:pt x="1752724" y="1429885"/>
                </a:lnTo>
                <a:lnTo>
                  <a:pt x="1757261" y="1414690"/>
                </a:lnTo>
                <a:lnTo>
                  <a:pt x="1761571" y="1399269"/>
                </a:lnTo>
                <a:lnTo>
                  <a:pt x="1765427" y="1383847"/>
                </a:lnTo>
                <a:lnTo>
                  <a:pt x="1768602" y="1368199"/>
                </a:lnTo>
                <a:lnTo>
                  <a:pt x="1771778" y="1352097"/>
                </a:lnTo>
                <a:lnTo>
                  <a:pt x="1774273" y="1336222"/>
                </a:lnTo>
                <a:lnTo>
                  <a:pt x="1776768" y="1319894"/>
                </a:lnTo>
                <a:lnTo>
                  <a:pt x="1778583" y="1303565"/>
                </a:lnTo>
                <a:lnTo>
                  <a:pt x="1779944" y="1287463"/>
                </a:lnTo>
                <a:lnTo>
                  <a:pt x="1781078" y="1270908"/>
                </a:lnTo>
                <a:lnTo>
                  <a:pt x="1781532" y="1254126"/>
                </a:lnTo>
                <a:lnTo>
                  <a:pt x="1781759" y="1237571"/>
                </a:lnTo>
                <a:lnTo>
                  <a:pt x="1781532" y="1220788"/>
                </a:lnTo>
                <a:lnTo>
                  <a:pt x="1781078" y="1204233"/>
                </a:lnTo>
                <a:lnTo>
                  <a:pt x="1779944" y="1187905"/>
                </a:lnTo>
                <a:lnTo>
                  <a:pt x="1778583" y="1171349"/>
                </a:lnTo>
                <a:lnTo>
                  <a:pt x="1776768" y="1155021"/>
                </a:lnTo>
                <a:lnTo>
                  <a:pt x="1774273" y="1138919"/>
                </a:lnTo>
                <a:lnTo>
                  <a:pt x="1771778" y="1122817"/>
                </a:lnTo>
                <a:lnTo>
                  <a:pt x="1768602" y="1107169"/>
                </a:lnTo>
                <a:lnTo>
                  <a:pt x="1765427" y="1091294"/>
                </a:lnTo>
                <a:lnTo>
                  <a:pt x="1761571" y="1075646"/>
                </a:lnTo>
                <a:lnTo>
                  <a:pt x="1757261" y="1060451"/>
                </a:lnTo>
                <a:lnTo>
                  <a:pt x="1752724" y="1045029"/>
                </a:lnTo>
                <a:lnTo>
                  <a:pt x="1747734" y="1030062"/>
                </a:lnTo>
                <a:lnTo>
                  <a:pt x="1742517" y="1015094"/>
                </a:lnTo>
                <a:lnTo>
                  <a:pt x="1736846" y="1000126"/>
                </a:lnTo>
                <a:lnTo>
                  <a:pt x="1730948" y="985612"/>
                </a:lnTo>
                <a:lnTo>
                  <a:pt x="1724824" y="971324"/>
                </a:lnTo>
                <a:lnTo>
                  <a:pt x="1718019" y="957037"/>
                </a:lnTo>
                <a:lnTo>
                  <a:pt x="1711214" y="942749"/>
                </a:lnTo>
                <a:lnTo>
                  <a:pt x="1703729" y="928915"/>
                </a:lnTo>
                <a:lnTo>
                  <a:pt x="1696243" y="915308"/>
                </a:lnTo>
                <a:lnTo>
                  <a:pt x="1688304" y="901928"/>
                </a:lnTo>
                <a:lnTo>
                  <a:pt x="1679911" y="888774"/>
                </a:lnTo>
                <a:lnTo>
                  <a:pt x="1671519" y="875621"/>
                </a:lnTo>
                <a:lnTo>
                  <a:pt x="1662445" y="862921"/>
                </a:lnTo>
                <a:lnTo>
                  <a:pt x="1653372" y="850221"/>
                </a:lnTo>
                <a:lnTo>
                  <a:pt x="1643845" y="837974"/>
                </a:lnTo>
                <a:lnTo>
                  <a:pt x="1634092" y="825728"/>
                </a:lnTo>
                <a:lnTo>
                  <a:pt x="1623884" y="813935"/>
                </a:lnTo>
                <a:lnTo>
                  <a:pt x="1613677" y="802369"/>
                </a:lnTo>
                <a:lnTo>
                  <a:pt x="1603016" y="791029"/>
                </a:lnTo>
                <a:lnTo>
                  <a:pt x="1592128" y="779917"/>
                </a:lnTo>
                <a:lnTo>
                  <a:pt x="1581240" y="769031"/>
                </a:lnTo>
                <a:lnTo>
                  <a:pt x="1569672" y="758372"/>
                </a:lnTo>
                <a:lnTo>
                  <a:pt x="1558103" y="748167"/>
                </a:lnTo>
                <a:lnTo>
                  <a:pt x="1546308" y="738188"/>
                </a:lnTo>
                <a:lnTo>
                  <a:pt x="1534286" y="728210"/>
                </a:lnTo>
                <a:lnTo>
                  <a:pt x="1521810" y="718685"/>
                </a:lnTo>
                <a:lnTo>
                  <a:pt x="1509108" y="709840"/>
                </a:lnTo>
                <a:lnTo>
                  <a:pt x="1496405" y="700768"/>
                </a:lnTo>
                <a:lnTo>
                  <a:pt x="1483249" y="692150"/>
                </a:lnTo>
                <a:lnTo>
                  <a:pt x="1470093" y="683986"/>
                </a:lnTo>
                <a:lnTo>
                  <a:pt x="1456710" y="676049"/>
                </a:lnTo>
                <a:lnTo>
                  <a:pt x="1443100" y="668565"/>
                </a:lnTo>
                <a:lnTo>
                  <a:pt x="1429263" y="661081"/>
                </a:lnTo>
                <a:lnTo>
                  <a:pt x="1414973" y="654050"/>
                </a:lnTo>
                <a:lnTo>
                  <a:pt x="1400909" y="647247"/>
                </a:lnTo>
                <a:lnTo>
                  <a:pt x="1386392" y="641124"/>
                </a:lnTo>
                <a:lnTo>
                  <a:pt x="1371875" y="635227"/>
                </a:lnTo>
                <a:lnTo>
                  <a:pt x="1356904" y="629557"/>
                </a:lnTo>
                <a:lnTo>
                  <a:pt x="1341933" y="624341"/>
                </a:lnTo>
                <a:lnTo>
                  <a:pt x="1326962" y="619579"/>
                </a:lnTo>
                <a:lnTo>
                  <a:pt x="1311538" y="614816"/>
                </a:lnTo>
                <a:lnTo>
                  <a:pt x="1296340" y="610734"/>
                </a:lnTo>
                <a:lnTo>
                  <a:pt x="1280689" y="606879"/>
                </a:lnTo>
                <a:lnTo>
                  <a:pt x="1264810" y="603477"/>
                </a:lnTo>
                <a:lnTo>
                  <a:pt x="1249159" y="600302"/>
                </a:lnTo>
                <a:lnTo>
                  <a:pt x="1232827" y="597807"/>
                </a:lnTo>
                <a:lnTo>
                  <a:pt x="1216949" y="595540"/>
                </a:lnTo>
                <a:lnTo>
                  <a:pt x="1200617" y="593725"/>
                </a:lnTo>
                <a:lnTo>
                  <a:pt x="1184059" y="592138"/>
                </a:lnTo>
                <a:lnTo>
                  <a:pt x="1167500" y="591004"/>
                </a:lnTo>
                <a:lnTo>
                  <a:pt x="1151168" y="590550"/>
                </a:lnTo>
                <a:lnTo>
                  <a:pt x="1134383" y="590324"/>
                </a:lnTo>
                <a:close/>
                <a:moveTo>
                  <a:pt x="127706" y="417513"/>
                </a:moveTo>
                <a:lnTo>
                  <a:pt x="2140832" y="417513"/>
                </a:lnTo>
                <a:lnTo>
                  <a:pt x="2147637" y="417740"/>
                </a:lnTo>
                <a:lnTo>
                  <a:pt x="2153988" y="418420"/>
                </a:lnTo>
                <a:lnTo>
                  <a:pt x="2160567" y="419100"/>
                </a:lnTo>
                <a:lnTo>
                  <a:pt x="2166691" y="420234"/>
                </a:lnTo>
                <a:lnTo>
                  <a:pt x="2173042" y="421595"/>
                </a:lnTo>
                <a:lnTo>
                  <a:pt x="2179167" y="423182"/>
                </a:lnTo>
                <a:lnTo>
                  <a:pt x="2185064" y="425223"/>
                </a:lnTo>
                <a:lnTo>
                  <a:pt x="2190735" y="427718"/>
                </a:lnTo>
                <a:lnTo>
                  <a:pt x="2196406" y="430213"/>
                </a:lnTo>
                <a:lnTo>
                  <a:pt x="2201850" y="432934"/>
                </a:lnTo>
                <a:lnTo>
                  <a:pt x="2207294" y="436109"/>
                </a:lnTo>
                <a:lnTo>
                  <a:pt x="2212511" y="439511"/>
                </a:lnTo>
                <a:lnTo>
                  <a:pt x="2217274" y="442913"/>
                </a:lnTo>
                <a:lnTo>
                  <a:pt x="2222265" y="446768"/>
                </a:lnTo>
                <a:lnTo>
                  <a:pt x="2226801" y="450850"/>
                </a:lnTo>
                <a:lnTo>
                  <a:pt x="2231338" y="454932"/>
                </a:lnTo>
                <a:lnTo>
                  <a:pt x="2235648" y="459241"/>
                </a:lnTo>
                <a:lnTo>
                  <a:pt x="2239504" y="464004"/>
                </a:lnTo>
                <a:lnTo>
                  <a:pt x="2243360" y="468766"/>
                </a:lnTo>
                <a:lnTo>
                  <a:pt x="2246989" y="473756"/>
                </a:lnTo>
                <a:lnTo>
                  <a:pt x="2250392" y="478972"/>
                </a:lnTo>
                <a:lnTo>
                  <a:pt x="2253340" y="484415"/>
                </a:lnTo>
                <a:lnTo>
                  <a:pt x="2256062" y="489857"/>
                </a:lnTo>
                <a:lnTo>
                  <a:pt x="2258558" y="495527"/>
                </a:lnTo>
                <a:lnTo>
                  <a:pt x="2260826" y="501423"/>
                </a:lnTo>
                <a:lnTo>
                  <a:pt x="2262867" y="507320"/>
                </a:lnTo>
                <a:lnTo>
                  <a:pt x="2264682" y="513216"/>
                </a:lnTo>
                <a:lnTo>
                  <a:pt x="2266043" y="519340"/>
                </a:lnTo>
                <a:lnTo>
                  <a:pt x="2267404" y="525916"/>
                </a:lnTo>
                <a:lnTo>
                  <a:pt x="2268084" y="532040"/>
                </a:lnTo>
                <a:lnTo>
                  <a:pt x="2268538" y="538390"/>
                </a:lnTo>
                <a:lnTo>
                  <a:pt x="2268538" y="545193"/>
                </a:lnTo>
                <a:lnTo>
                  <a:pt x="2268538" y="1929948"/>
                </a:lnTo>
                <a:lnTo>
                  <a:pt x="2268538" y="1936524"/>
                </a:lnTo>
                <a:lnTo>
                  <a:pt x="2268084" y="1942874"/>
                </a:lnTo>
                <a:lnTo>
                  <a:pt x="2267404" y="1949451"/>
                </a:lnTo>
                <a:lnTo>
                  <a:pt x="2266043" y="1955574"/>
                </a:lnTo>
                <a:lnTo>
                  <a:pt x="2264682" y="1961698"/>
                </a:lnTo>
                <a:lnTo>
                  <a:pt x="2262867" y="1967821"/>
                </a:lnTo>
                <a:lnTo>
                  <a:pt x="2260826" y="1973944"/>
                </a:lnTo>
                <a:lnTo>
                  <a:pt x="2258558" y="1979614"/>
                </a:lnTo>
                <a:lnTo>
                  <a:pt x="2256062" y="1985283"/>
                </a:lnTo>
                <a:lnTo>
                  <a:pt x="2253340" y="1990499"/>
                </a:lnTo>
                <a:lnTo>
                  <a:pt x="2250392" y="1995942"/>
                </a:lnTo>
                <a:lnTo>
                  <a:pt x="2246989" y="2001158"/>
                </a:lnTo>
                <a:lnTo>
                  <a:pt x="2243360" y="2006374"/>
                </a:lnTo>
                <a:lnTo>
                  <a:pt x="2239504" y="2010910"/>
                </a:lnTo>
                <a:lnTo>
                  <a:pt x="2235648" y="2015673"/>
                </a:lnTo>
                <a:lnTo>
                  <a:pt x="2231338" y="2019982"/>
                </a:lnTo>
                <a:lnTo>
                  <a:pt x="2226801" y="2024290"/>
                </a:lnTo>
                <a:lnTo>
                  <a:pt x="2222265" y="2028373"/>
                </a:lnTo>
                <a:lnTo>
                  <a:pt x="2217274" y="2032228"/>
                </a:lnTo>
                <a:lnTo>
                  <a:pt x="2212511" y="2035630"/>
                </a:lnTo>
                <a:lnTo>
                  <a:pt x="2207294" y="2039032"/>
                </a:lnTo>
                <a:lnTo>
                  <a:pt x="2201850" y="2042207"/>
                </a:lnTo>
                <a:lnTo>
                  <a:pt x="2196406" y="2044928"/>
                </a:lnTo>
                <a:lnTo>
                  <a:pt x="2190735" y="2047423"/>
                </a:lnTo>
                <a:lnTo>
                  <a:pt x="2185064" y="2049690"/>
                </a:lnTo>
                <a:lnTo>
                  <a:pt x="2179167" y="2051732"/>
                </a:lnTo>
                <a:lnTo>
                  <a:pt x="2173042" y="2053546"/>
                </a:lnTo>
                <a:lnTo>
                  <a:pt x="2166691" y="2054907"/>
                </a:lnTo>
                <a:lnTo>
                  <a:pt x="2160567" y="2056040"/>
                </a:lnTo>
                <a:lnTo>
                  <a:pt x="2153988" y="2056948"/>
                </a:lnTo>
                <a:lnTo>
                  <a:pt x="2147637" y="2057401"/>
                </a:lnTo>
                <a:lnTo>
                  <a:pt x="2140832" y="2057401"/>
                </a:lnTo>
                <a:lnTo>
                  <a:pt x="127706" y="2057401"/>
                </a:lnTo>
                <a:lnTo>
                  <a:pt x="121355" y="2057401"/>
                </a:lnTo>
                <a:lnTo>
                  <a:pt x="114776" y="2056948"/>
                </a:lnTo>
                <a:lnTo>
                  <a:pt x="108425" y="2056040"/>
                </a:lnTo>
                <a:lnTo>
                  <a:pt x="101847" y="2054907"/>
                </a:lnTo>
                <a:lnTo>
                  <a:pt x="95723" y="2053546"/>
                </a:lnTo>
                <a:lnTo>
                  <a:pt x="89825" y="2051732"/>
                </a:lnTo>
                <a:lnTo>
                  <a:pt x="83927" y="2049690"/>
                </a:lnTo>
                <a:lnTo>
                  <a:pt x="77803" y="2047423"/>
                </a:lnTo>
                <a:lnTo>
                  <a:pt x="72586" y="2044928"/>
                </a:lnTo>
                <a:lnTo>
                  <a:pt x="66915" y="2042207"/>
                </a:lnTo>
                <a:lnTo>
                  <a:pt x="61471" y="2039032"/>
                </a:lnTo>
                <a:lnTo>
                  <a:pt x="56254" y="2035630"/>
                </a:lnTo>
                <a:lnTo>
                  <a:pt x="51264" y="2032228"/>
                </a:lnTo>
                <a:lnTo>
                  <a:pt x="46500" y="2028373"/>
                </a:lnTo>
                <a:lnTo>
                  <a:pt x="41737" y="2024290"/>
                </a:lnTo>
                <a:lnTo>
                  <a:pt x="37427" y="2019982"/>
                </a:lnTo>
                <a:lnTo>
                  <a:pt x="33344" y="2015673"/>
                </a:lnTo>
                <a:lnTo>
                  <a:pt x="29261" y="2010910"/>
                </a:lnTo>
                <a:lnTo>
                  <a:pt x="25632" y="2006374"/>
                </a:lnTo>
                <a:lnTo>
                  <a:pt x="22002" y="2001158"/>
                </a:lnTo>
                <a:lnTo>
                  <a:pt x="18600" y="1995942"/>
                </a:lnTo>
                <a:lnTo>
                  <a:pt x="15424" y="1990499"/>
                </a:lnTo>
                <a:lnTo>
                  <a:pt x="12702" y="1985283"/>
                </a:lnTo>
                <a:lnTo>
                  <a:pt x="9980" y="1979614"/>
                </a:lnTo>
                <a:lnTo>
                  <a:pt x="7712" y="1973944"/>
                </a:lnTo>
                <a:lnTo>
                  <a:pt x="5671" y="1967821"/>
                </a:lnTo>
                <a:lnTo>
                  <a:pt x="4083" y="1961698"/>
                </a:lnTo>
                <a:lnTo>
                  <a:pt x="2495" y="1955574"/>
                </a:lnTo>
                <a:lnTo>
                  <a:pt x="1588" y="1949451"/>
                </a:lnTo>
                <a:lnTo>
                  <a:pt x="680" y="1942874"/>
                </a:lnTo>
                <a:lnTo>
                  <a:pt x="227" y="1936524"/>
                </a:lnTo>
                <a:lnTo>
                  <a:pt x="0" y="1929948"/>
                </a:lnTo>
                <a:lnTo>
                  <a:pt x="0" y="545193"/>
                </a:lnTo>
                <a:lnTo>
                  <a:pt x="227" y="538390"/>
                </a:lnTo>
                <a:lnTo>
                  <a:pt x="680" y="532040"/>
                </a:lnTo>
                <a:lnTo>
                  <a:pt x="1588" y="525916"/>
                </a:lnTo>
                <a:lnTo>
                  <a:pt x="2495" y="519340"/>
                </a:lnTo>
                <a:lnTo>
                  <a:pt x="4083" y="513216"/>
                </a:lnTo>
                <a:lnTo>
                  <a:pt x="5671" y="507320"/>
                </a:lnTo>
                <a:lnTo>
                  <a:pt x="7712" y="501423"/>
                </a:lnTo>
                <a:lnTo>
                  <a:pt x="9980" y="495527"/>
                </a:lnTo>
                <a:lnTo>
                  <a:pt x="12702" y="489857"/>
                </a:lnTo>
                <a:lnTo>
                  <a:pt x="15424" y="484415"/>
                </a:lnTo>
                <a:lnTo>
                  <a:pt x="18600" y="478972"/>
                </a:lnTo>
                <a:lnTo>
                  <a:pt x="22002" y="473756"/>
                </a:lnTo>
                <a:lnTo>
                  <a:pt x="25632" y="468766"/>
                </a:lnTo>
                <a:lnTo>
                  <a:pt x="29261" y="464004"/>
                </a:lnTo>
                <a:lnTo>
                  <a:pt x="33344" y="459241"/>
                </a:lnTo>
                <a:lnTo>
                  <a:pt x="37427" y="454932"/>
                </a:lnTo>
                <a:lnTo>
                  <a:pt x="41737" y="450850"/>
                </a:lnTo>
                <a:lnTo>
                  <a:pt x="46500" y="446768"/>
                </a:lnTo>
                <a:lnTo>
                  <a:pt x="51264" y="442913"/>
                </a:lnTo>
                <a:lnTo>
                  <a:pt x="56254" y="439511"/>
                </a:lnTo>
                <a:lnTo>
                  <a:pt x="61471" y="436109"/>
                </a:lnTo>
                <a:lnTo>
                  <a:pt x="66915" y="432934"/>
                </a:lnTo>
                <a:lnTo>
                  <a:pt x="72586" y="430213"/>
                </a:lnTo>
                <a:lnTo>
                  <a:pt x="77803" y="427718"/>
                </a:lnTo>
                <a:lnTo>
                  <a:pt x="83927" y="425223"/>
                </a:lnTo>
                <a:lnTo>
                  <a:pt x="89825" y="423182"/>
                </a:lnTo>
                <a:lnTo>
                  <a:pt x="95723" y="421595"/>
                </a:lnTo>
                <a:lnTo>
                  <a:pt x="101847" y="420234"/>
                </a:lnTo>
                <a:lnTo>
                  <a:pt x="108425" y="419100"/>
                </a:lnTo>
                <a:lnTo>
                  <a:pt x="114776" y="418420"/>
                </a:lnTo>
                <a:lnTo>
                  <a:pt x="121355" y="417740"/>
                </a:lnTo>
                <a:lnTo>
                  <a:pt x="127706" y="417513"/>
                </a:lnTo>
                <a:close/>
                <a:moveTo>
                  <a:pt x="892905" y="0"/>
                </a:moveTo>
                <a:lnTo>
                  <a:pt x="1374273" y="0"/>
                </a:lnTo>
                <a:lnTo>
                  <a:pt x="1383574" y="226"/>
                </a:lnTo>
                <a:lnTo>
                  <a:pt x="1392875" y="679"/>
                </a:lnTo>
                <a:lnTo>
                  <a:pt x="1402175" y="2038"/>
                </a:lnTo>
                <a:lnTo>
                  <a:pt x="1411022" y="3624"/>
                </a:lnTo>
                <a:lnTo>
                  <a:pt x="1419869" y="5662"/>
                </a:lnTo>
                <a:lnTo>
                  <a:pt x="1428716" y="8154"/>
                </a:lnTo>
                <a:lnTo>
                  <a:pt x="1437110" y="11098"/>
                </a:lnTo>
                <a:lnTo>
                  <a:pt x="1445503" y="14269"/>
                </a:lnTo>
                <a:lnTo>
                  <a:pt x="1453669" y="17893"/>
                </a:lnTo>
                <a:lnTo>
                  <a:pt x="1461382" y="21743"/>
                </a:lnTo>
                <a:lnTo>
                  <a:pt x="1469095" y="26500"/>
                </a:lnTo>
                <a:lnTo>
                  <a:pt x="1476581" y="31030"/>
                </a:lnTo>
                <a:lnTo>
                  <a:pt x="1483840" y="36239"/>
                </a:lnTo>
                <a:lnTo>
                  <a:pt x="1490872" y="41675"/>
                </a:lnTo>
                <a:lnTo>
                  <a:pt x="1497224" y="47337"/>
                </a:lnTo>
                <a:lnTo>
                  <a:pt x="1503802" y="53453"/>
                </a:lnTo>
                <a:lnTo>
                  <a:pt x="1509927" y="60021"/>
                </a:lnTo>
                <a:lnTo>
                  <a:pt x="1515598" y="66363"/>
                </a:lnTo>
                <a:lnTo>
                  <a:pt x="1521043" y="73384"/>
                </a:lnTo>
                <a:lnTo>
                  <a:pt x="1526260" y="80632"/>
                </a:lnTo>
                <a:lnTo>
                  <a:pt x="1530797" y="88107"/>
                </a:lnTo>
                <a:lnTo>
                  <a:pt x="1535334" y="95807"/>
                </a:lnTo>
                <a:lnTo>
                  <a:pt x="1539417" y="103508"/>
                </a:lnTo>
                <a:lnTo>
                  <a:pt x="1543047" y="111662"/>
                </a:lnTo>
                <a:lnTo>
                  <a:pt x="1546223" y="120043"/>
                </a:lnTo>
                <a:lnTo>
                  <a:pt x="1549172" y="128423"/>
                </a:lnTo>
                <a:lnTo>
                  <a:pt x="1551667" y="137256"/>
                </a:lnTo>
                <a:lnTo>
                  <a:pt x="1553709" y="146090"/>
                </a:lnTo>
                <a:lnTo>
                  <a:pt x="1555297" y="154923"/>
                </a:lnTo>
                <a:lnTo>
                  <a:pt x="1556658" y="163983"/>
                </a:lnTo>
                <a:lnTo>
                  <a:pt x="1557111" y="173269"/>
                </a:lnTo>
                <a:lnTo>
                  <a:pt x="1557338" y="182782"/>
                </a:lnTo>
                <a:lnTo>
                  <a:pt x="1557338" y="354013"/>
                </a:lnTo>
                <a:lnTo>
                  <a:pt x="1404217" y="354013"/>
                </a:lnTo>
                <a:lnTo>
                  <a:pt x="1404217" y="182782"/>
                </a:lnTo>
                <a:lnTo>
                  <a:pt x="1404217" y="179837"/>
                </a:lnTo>
                <a:lnTo>
                  <a:pt x="1403536" y="176667"/>
                </a:lnTo>
                <a:lnTo>
                  <a:pt x="1402856" y="173722"/>
                </a:lnTo>
                <a:lnTo>
                  <a:pt x="1401948" y="171231"/>
                </a:lnTo>
                <a:lnTo>
                  <a:pt x="1400587" y="168286"/>
                </a:lnTo>
                <a:lnTo>
                  <a:pt x="1398999" y="166021"/>
                </a:lnTo>
                <a:lnTo>
                  <a:pt x="1397412" y="163756"/>
                </a:lnTo>
                <a:lnTo>
                  <a:pt x="1395370" y="161718"/>
                </a:lnTo>
                <a:lnTo>
                  <a:pt x="1393328" y="159679"/>
                </a:lnTo>
                <a:lnTo>
                  <a:pt x="1391060" y="157867"/>
                </a:lnTo>
                <a:lnTo>
                  <a:pt x="1388338" y="156508"/>
                </a:lnTo>
                <a:lnTo>
                  <a:pt x="1385842" y="155149"/>
                </a:lnTo>
                <a:lnTo>
                  <a:pt x="1383347" y="154243"/>
                </a:lnTo>
                <a:lnTo>
                  <a:pt x="1380171" y="153564"/>
                </a:lnTo>
                <a:lnTo>
                  <a:pt x="1377222" y="152884"/>
                </a:lnTo>
                <a:lnTo>
                  <a:pt x="1374273" y="152658"/>
                </a:lnTo>
                <a:lnTo>
                  <a:pt x="892905" y="152658"/>
                </a:lnTo>
                <a:lnTo>
                  <a:pt x="889956" y="152884"/>
                </a:lnTo>
                <a:lnTo>
                  <a:pt x="886780" y="153564"/>
                </a:lnTo>
                <a:lnTo>
                  <a:pt x="884058" y="154243"/>
                </a:lnTo>
                <a:lnTo>
                  <a:pt x="881109" y="155149"/>
                </a:lnTo>
                <a:lnTo>
                  <a:pt x="878614" y="156508"/>
                </a:lnTo>
                <a:lnTo>
                  <a:pt x="876118" y="157867"/>
                </a:lnTo>
                <a:lnTo>
                  <a:pt x="873623" y="159679"/>
                </a:lnTo>
                <a:lnTo>
                  <a:pt x="871581" y="161718"/>
                </a:lnTo>
                <a:lnTo>
                  <a:pt x="869767" y="163756"/>
                </a:lnTo>
                <a:lnTo>
                  <a:pt x="867952" y="166021"/>
                </a:lnTo>
                <a:lnTo>
                  <a:pt x="866591" y="168286"/>
                </a:lnTo>
                <a:lnTo>
                  <a:pt x="865230" y="171231"/>
                </a:lnTo>
                <a:lnTo>
                  <a:pt x="864096" y="173722"/>
                </a:lnTo>
                <a:lnTo>
                  <a:pt x="863415" y="176667"/>
                </a:lnTo>
                <a:lnTo>
                  <a:pt x="863188" y="179837"/>
                </a:lnTo>
                <a:lnTo>
                  <a:pt x="862961" y="182782"/>
                </a:lnTo>
                <a:lnTo>
                  <a:pt x="862961" y="354013"/>
                </a:lnTo>
                <a:lnTo>
                  <a:pt x="709613" y="354013"/>
                </a:lnTo>
                <a:lnTo>
                  <a:pt x="709613" y="182782"/>
                </a:lnTo>
                <a:lnTo>
                  <a:pt x="709840" y="173269"/>
                </a:lnTo>
                <a:lnTo>
                  <a:pt x="710747" y="163983"/>
                </a:lnTo>
                <a:lnTo>
                  <a:pt x="711654" y="154923"/>
                </a:lnTo>
                <a:lnTo>
                  <a:pt x="713469" y="146090"/>
                </a:lnTo>
                <a:lnTo>
                  <a:pt x="715511" y="137256"/>
                </a:lnTo>
                <a:lnTo>
                  <a:pt x="718006" y="128423"/>
                </a:lnTo>
                <a:lnTo>
                  <a:pt x="720728" y="120043"/>
                </a:lnTo>
                <a:lnTo>
                  <a:pt x="724131" y="111662"/>
                </a:lnTo>
                <a:lnTo>
                  <a:pt x="727761" y="103508"/>
                </a:lnTo>
                <a:lnTo>
                  <a:pt x="731844" y="95807"/>
                </a:lnTo>
                <a:lnTo>
                  <a:pt x="736154" y="88107"/>
                </a:lnTo>
                <a:lnTo>
                  <a:pt x="741145" y="80632"/>
                </a:lnTo>
                <a:lnTo>
                  <a:pt x="745908" y="73384"/>
                </a:lnTo>
                <a:lnTo>
                  <a:pt x="751806" y="66363"/>
                </a:lnTo>
                <a:lnTo>
                  <a:pt x="757478" y="60021"/>
                </a:lnTo>
                <a:lnTo>
                  <a:pt x="763376" y="53453"/>
                </a:lnTo>
                <a:lnTo>
                  <a:pt x="769727" y="47337"/>
                </a:lnTo>
                <a:lnTo>
                  <a:pt x="776533" y="41675"/>
                </a:lnTo>
                <a:lnTo>
                  <a:pt x="783338" y="36239"/>
                </a:lnTo>
                <a:lnTo>
                  <a:pt x="790597" y="31030"/>
                </a:lnTo>
                <a:lnTo>
                  <a:pt x="797856" y="26500"/>
                </a:lnTo>
                <a:lnTo>
                  <a:pt x="805569" y="21743"/>
                </a:lnTo>
                <a:lnTo>
                  <a:pt x="813509" y="17893"/>
                </a:lnTo>
                <a:lnTo>
                  <a:pt x="821675" y="14269"/>
                </a:lnTo>
                <a:lnTo>
                  <a:pt x="830069" y="11098"/>
                </a:lnTo>
                <a:lnTo>
                  <a:pt x="838689" y="8154"/>
                </a:lnTo>
                <a:lnTo>
                  <a:pt x="847082" y="5662"/>
                </a:lnTo>
                <a:lnTo>
                  <a:pt x="856156" y="3624"/>
                </a:lnTo>
                <a:lnTo>
                  <a:pt x="865003" y="2038"/>
                </a:lnTo>
                <a:lnTo>
                  <a:pt x="874304" y="679"/>
                </a:lnTo>
                <a:lnTo>
                  <a:pt x="883604" y="226"/>
                </a:lnTo>
                <a:lnTo>
                  <a:pt x="8929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KSO_Shape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6312679" y="2038992"/>
            <a:ext cx="489875" cy="433249"/>
          </a:xfrm>
          <a:custGeom>
            <a:avLst/>
            <a:gdLst>
              <a:gd name="T0" fmla="*/ 435344 w 2268537"/>
              <a:gd name="T1" fmla="*/ 1538932 h 2247901"/>
              <a:gd name="T2" fmla="*/ 495462 w 2268537"/>
              <a:gd name="T3" fmla="*/ 1635063 h 2247901"/>
              <a:gd name="T4" fmla="*/ 599590 w 2268537"/>
              <a:gd name="T5" fmla="*/ 1589945 h 2247901"/>
              <a:gd name="T6" fmla="*/ 569645 w 2268537"/>
              <a:gd name="T7" fmla="*/ 1480210 h 2247901"/>
              <a:gd name="T8" fmla="*/ 1569477 w 2268537"/>
              <a:gd name="T9" fmla="*/ 1473664 h 2247901"/>
              <a:gd name="T10" fmla="*/ 1631626 w 2268537"/>
              <a:gd name="T11" fmla="*/ 1599219 h 2247901"/>
              <a:gd name="T12" fmla="*/ 1169820 w 2268537"/>
              <a:gd name="T13" fmla="*/ 1679820 h 2247901"/>
              <a:gd name="T14" fmla="*/ 2218183 w 2268537"/>
              <a:gd name="T15" fmla="*/ 1620107 h 2247901"/>
              <a:gd name="T16" fmla="*/ 2265361 w 2268537"/>
              <a:gd name="T17" fmla="*/ 1739305 h 2247901"/>
              <a:gd name="T18" fmla="*/ 1398682 w 2268537"/>
              <a:gd name="T19" fmla="*/ 2039003 h 2247901"/>
              <a:gd name="T20" fmla="*/ 0 w 2268537"/>
              <a:gd name="T21" fmla="*/ 1401763 h 2247901"/>
              <a:gd name="T22" fmla="*/ 1802845 w 2268537"/>
              <a:gd name="T23" fmla="*/ 1254543 h 2247901"/>
              <a:gd name="T24" fmla="*/ 1896694 w 2268537"/>
              <a:gd name="T25" fmla="*/ 1346722 h 2247901"/>
              <a:gd name="T26" fmla="*/ 1801262 w 2268537"/>
              <a:gd name="T27" fmla="*/ 1343544 h 2247901"/>
              <a:gd name="T28" fmla="*/ 1952551 w 2268537"/>
              <a:gd name="T29" fmla="*/ 1373286 h 2247901"/>
              <a:gd name="T30" fmla="*/ 1959109 w 2268537"/>
              <a:gd name="T31" fmla="*/ 1284967 h 2247901"/>
              <a:gd name="T32" fmla="*/ 1883577 w 2268537"/>
              <a:gd name="T33" fmla="*/ 1210951 h 2247901"/>
              <a:gd name="T34" fmla="*/ 1924735 w 2268537"/>
              <a:gd name="T35" fmla="*/ 1183705 h 2247901"/>
              <a:gd name="T36" fmla="*/ 2066527 w 2268537"/>
              <a:gd name="T37" fmla="*/ 1199371 h 2247901"/>
              <a:gd name="T38" fmla="*/ 1998232 w 2268537"/>
              <a:gd name="T39" fmla="*/ 1451844 h 2247901"/>
              <a:gd name="T40" fmla="*/ 1739299 w 2268537"/>
              <a:gd name="T41" fmla="*/ 1420285 h 2247901"/>
              <a:gd name="T42" fmla="*/ 1733193 w 2268537"/>
              <a:gd name="T43" fmla="*/ 1158731 h 2247901"/>
              <a:gd name="T44" fmla="*/ 1233862 w 2268537"/>
              <a:gd name="T45" fmla="*/ 780369 h 2247901"/>
              <a:gd name="T46" fmla="*/ 1208472 w 2268537"/>
              <a:gd name="T47" fmla="*/ 887639 h 2247901"/>
              <a:gd name="T48" fmla="*/ 1337010 w 2268537"/>
              <a:gd name="T49" fmla="*/ 1007835 h 2247901"/>
              <a:gd name="T50" fmla="*/ 1297791 w 2268537"/>
              <a:gd name="T51" fmla="*/ 959984 h 2247901"/>
              <a:gd name="T52" fmla="*/ 1297791 w 2268537"/>
              <a:gd name="T53" fmla="*/ 1067934 h 2247901"/>
              <a:gd name="T54" fmla="*/ 1447865 w 2268537"/>
              <a:gd name="T55" fmla="*/ 1005568 h 2247901"/>
              <a:gd name="T56" fmla="*/ 1326808 w 2268537"/>
              <a:gd name="T57" fmla="*/ 866548 h 2247901"/>
              <a:gd name="T58" fmla="*/ 1320234 w 2268537"/>
              <a:gd name="T59" fmla="*/ 810532 h 2247901"/>
              <a:gd name="T60" fmla="*/ 1427235 w 2268537"/>
              <a:gd name="T61" fmla="*/ 798966 h 2247901"/>
              <a:gd name="T62" fmla="*/ 1388017 w 2268537"/>
              <a:gd name="T63" fmla="*/ 636134 h 2247901"/>
              <a:gd name="T64" fmla="*/ 1555092 w 2268537"/>
              <a:gd name="T65" fmla="*/ 745444 h 2247901"/>
              <a:gd name="T66" fmla="*/ 1611993 w 2268537"/>
              <a:gd name="T67" fmla="*/ 941614 h 2247901"/>
              <a:gd name="T68" fmla="*/ 1527662 w 2268537"/>
              <a:gd name="T69" fmla="*/ 1124630 h 2247901"/>
              <a:gd name="T70" fmla="*/ 1344717 w 2268537"/>
              <a:gd name="T71" fmla="*/ 1208994 h 2247901"/>
              <a:gd name="T72" fmla="*/ 1148398 w 2268537"/>
              <a:gd name="T73" fmla="*/ 1151844 h 2247901"/>
              <a:gd name="T74" fmla="*/ 1039356 w 2268537"/>
              <a:gd name="T75" fmla="*/ 984930 h 2247901"/>
              <a:gd name="T76" fmla="*/ 1067013 w 2268537"/>
              <a:gd name="T77" fmla="*/ 780823 h 2247901"/>
              <a:gd name="T78" fmla="*/ 1215727 w 2268537"/>
              <a:gd name="T79" fmla="*/ 648834 h 2247901"/>
              <a:gd name="T80" fmla="*/ 1814840 w 2268537"/>
              <a:gd name="T81" fmla="*/ 491075 h 2247901"/>
              <a:gd name="T82" fmla="*/ 1888564 w 2268537"/>
              <a:gd name="T83" fmla="*/ 577139 h 2247901"/>
              <a:gd name="T84" fmla="*/ 1872408 w 2268537"/>
              <a:gd name="T85" fmla="*/ 577818 h 2247901"/>
              <a:gd name="T86" fmla="*/ 1907905 w 2268537"/>
              <a:gd name="T87" fmla="*/ 640554 h 2247901"/>
              <a:gd name="T88" fmla="*/ 1942719 w 2268537"/>
              <a:gd name="T89" fmla="*/ 548375 h 2247901"/>
              <a:gd name="T90" fmla="*/ 1892432 w 2268537"/>
              <a:gd name="T91" fmla="*/ 493113 h 2247901"/>
              <a:gd name="T92" fmla="*/ 1895390 w 2268537"/>
              <a:gd name="T93" fmla="*/ 384401 h 2247901"/>
              <a:gd name="T94" fmla="*/ 2056717 w 2268537"/>
              <a:gd name="T95" fmla="*/ 536598 h 2247901"/>
              <a:gd name="T96" fmla="*/ 1929294 w 2268537"/>
              <a:gd name="T97" fmla="*/ 718464 h 2247901"/>
              <a:gd name="T98" fmla="*/ 1729512 w 2268537"/>
              <a:gd name="T99" fmla="*/ 619944 h 2247901"/>
              <a:gd name="T100" fmla="*/ 1798230 w 2268537"/>
              <a:gd name="T101" fmla="*/ 408635 h 2247901"/>
              <a:gd name="T102" fmla="*/ 1438439 w 2268537"/>
              <a:gd name="T103" fmla="*/ 111042 h 2247901"/>
              <a:gd name="T104" fmla="*/ 1512769 w 2268537"/>
              <a:gd name="T105" fmla="*/ 199876 h 2247901"/>
              <a:gd name="T106" fmla="*/ 1448183 w 2268537"/>
              <a:gd name="T107" fmla="*/ 210980 h 2247901"/>
              <a:gd name="T108" fmla="*/ 1572596 w 2268537"/>
              <a:gd name="T109" fmla="*/ 192171 h 2247901"/>
              <a:gd name="T110" fmla="*/ 1493506 w 2268537"/>
              <a:gd name="T111" fmla="*/ 107869 h 2247901"/>
              <a:gd name="T112" fmla="*/ 1558092 w 2268537"/>
              <a:gd name="T113" fmla="*/ 86114 h 2247901"/>
              <a:gd name="T114" fmla="*/ 1618146 w 2268537"/>
              <a:gd name="T115" fmla="*/ 49629 h 2247901"/>
              <a:gd name="T116" fmla="*/ 1622905 w 2268537"/>
              <a:gd name="T117" fmla="*/ 248145 h 2247901"/>
              <a:gd name="T118" fmla="*/ 1427334 w 2268537"/>
              <a:gd name="T119" fmla="*/ 281231 h 2247901"/>
              <a:gd name="T120" fmla="*/ 1366148 w 2268537"/>
              <a:gd name="T121" fmla="*/ 92686 h 2247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68537" h="2247901">
                <a:moveTo>
                  <a:pt x="516787" y="1465473"/>
                </a:moveTo>
                <a:lnTo>
                  <a:pt x="512476" y="1465700"/>
                </a:lnTo>
                <a:lnTo>
                  <a:pt x="507939" y="1466607"/>
                </a:lnTo>
                <a:lnTo>
                  <a:pt x="503629" y="1467060"/>
                </a:lnTo>
                <a:lnTo>
                  <a:pt x="499545" y="1468194"/>
                </a:lnTo>
                <a:lnTo>
                  <a:pt x="495462" y="1469327"/>
                </a:lnTo>
                <a:lnTo>
                  <a:pt x="491151" y="1470688"/>
                </a:lnTo>
                <a:lnTo>
                  <a:pt x="487295" y="1472275"/>
                </a:lnTo>
                <a:lnTo>
                  <a:pt x="483438" y="1474089"/>
                </a:lnTo>
                <a:lnTo>
                  <a:pt x="479582" y="1475902"/>
                </a:lnTo>
                <a:lnTo>
                  <a:pt x="475952" y="1477943"/>
                </a:lnTo>
                <a:lnTo>
                  <a:pt x="472776" y="1480210"/>
                </a:lnTo>
                <a:lnTo>
                  <a:pt x="469146" y="1482704"/>
                </a:lnTo>
                <a:lnTo>
                  <a:pt x="465970" y="1485425"/>
                </a:lnTo>
                <a:lnTo>
                  <a:pt x="462794" y="1487919"/>
                </a:lnTo>
                <a:lnTo>
                  <a:pt x="459845" y="1490866"/>
                </a:lnTo>
                <a:lnTo>
                  <a:pt x="456896" y="1493814"/>
                </a:lnTo>
                <a:lnTo>
                  <a:pt x="454173" y="1496988"/>
                </a:lnTo>
                <a:lnTo>
                  <a:pt x="451451" y="1500389"/>
                </a:lnTo>
                <a:lnTo>
                  <a:pt x="449182" y="1503563"/>
                </a:lnTo>
                <a:lnTo>
                  <a:pt x="446914" y="1507190"/>
                </a:lnTo>
                <a:lnTo>
                  <a:pt x="444872" y="1510818"/>
                </a:lnTo>
                <a:lnTo>
                  <a:pt x="442830" y="1514446"/>
                </a:lnTo>
                <a:lnTo>
                  <a:pt x="441242" y="1518300"/>
                </a:lnTo>
                <a:lnTo>
                  <a:pt x="439654" y="1522381"/>
                </a:lnTo>
                <a:lnTo>
                  <a:pt x="438066" y="1526462"/>
                </a:lnTo>
                <a:lnTo>
                  <a:pt x="437159" y="1530543"/>
                </a:lnTo>
                <a:lnTo>
                  <a:pt x="436025" y="1534851"/>
                </a:lnTo>
                <a:lnTo>
                  <a:pt x="435344" y="1538932"/>
                </a:lnTo>
                <a:lnTo>
                  <a:pt x="434663" y="1543466"/>
                </a:lnTo>
                <a:lnTo>
                  <a:pt x="434437" y="1547774"/>
                </a:lnTo>
                <a:lnTo>
                  <a:pt x="434210" y="1552309"/>
                </a:lnTo>
                <a:lnTo>
                  <a:pt x="434437" y="1556843"/>
                </a:lnTo>
                <a:lnTo>
                  <a:pt x="434663" y="1561151"/>
                </a:lnTo>
                <a:lnTo>
                  <a:pt x="435344" y="1565459"/>
                </a:lnTo>
                <a:lnTo>
                  <a:pt x="436025" y="1569767"/>
                </a:lnTo>
                <a:lnTo>
                  <a:pt x="437159" y="1574074"/>
                </a:lnTo>
                <a:lnTo>
                  <a:pt x="438066" y="1578155"/>
                </a:lnTo>
                <a:lnTo>
                  <a:pt x="439654" y="1582010"/>
                </a:lnTo>
                <a:lnTo>
                  <a:pt x="441242" y="1586091"/>
                </a:lnTo>
                <a:lnTo>
                  <a:pt x="442830" y="1589945"/>
                </a:lnTo>
                <a:lnTo>
                  <a:pt x="444872" y="1593573"/>
                </a:lnTo>
                <a:lnTo>
                  <a:pt x="446914" y="1597200"/>
                </a:lnTo>
                <a:lnTo>
                  <a:pt x="449182" y="1600828"/>
                </a:lnTo>
                <a:lnTo>
                  <a:pt x="451451" y="1604229"/>
                </a:lnTo>
                <a:lnTo>
                  <a:pt x="454173" y="1607630"/>
                </a:lnTo>
                <a:lnTo>
                  <a:pt x="456896" y="1610577"/>
                </a:lnTo>
                <a:lnTo>
                  <a:pt x="459845" y="1613751"/>
                </a:lnTo>
                <a:lnTo>
                  <a:pt x="462794" y="1616472"/>
                </a:lnTo>
                <a:lnTo>
                  <a:pt x="465970" y="1619193"/>
                </a:lnTo>
                <a:lnTo>
                  <a:pt x="469146" y="1621687"/>
                </a:lnTo>
                <a:lnTo>
                  <a:pt x="472776" y="1624407"/>
                </a:lnTo>
                <a:lnTo>
                  <a:pt x="475952" y="1626675"/>
                </a:lnTo>
                <a:lnTo>
                  <a:pt x="479582" y="1628715"/>
                </a:lnTo>
                <a:lnTo>
                  <a:pt x="483438" y="1630529"/>
                </a:lnTo>
                <a:lnTo>
                  <a:pt x="487295" y="1632343"/>
                </a:lnTo>
                <a:lnTo>
                  <a:pt x="491151" y="1633930"/>
                </a:lnTo>
                <a:lnTo>
                  <a:pt x="495462" y="1635063"/>
                </a:lnTo>
                <a:lnTo>
                  <a:pt x="499545" y="1636424"/>
                </a:lnTo>
                <a:lnTo>
                  <a:pt x="503629" y="1637557"/>
                </a:lnTo>
                <a:lnTo>
                  <a:pt x="507939" y="1638011"/>
                </a:lnTo>
                <a:lnTo>
                  <a:pt x="512476" y="1638691"/>
                </a:lnTo>
                <a:lnTo>
                  <a:pt x="516787" y="1638918"/>
                </a:lnTo>
                <a:lnTo>
                  <a:pt x="521097" y="1638918"/>
                </a:lnTo>
                <a:lnTo>
                  <a:pt x="525634" y="1638918"/>
                </a:lnTo>
                <a:lnTo>
                  <a:pt x="529944" y="1638691"/>
                </a:lnTo>
                <a:lnTo>
                  <a:pt x="534255" y="1638011"/>
                </a:lnTo>
                <a:lnTo>
                  <a:pt x="538792" y="1637557"/>
                </a:lnTo>
                <a:lnTo>
                  <a:pt x="542875" y="1636424"/>
                </a:lnTo>
                <a:lnTo>
                  <a:pt x="546959" y="1635063"/>
                </a:lnTo>
                <a:lnTo>
                  <a:pt x="551042" y="1633930"/>
                </a:lnTo>
                <a:lnTo>
                  <a:pt x="554899" y="1632343"/>
                </a:lnTo>
                <a:lnTo>
                  <a:pt x="558756" y="1630529"/>
                </a:lnTo>
                <a:lnTo>
                  <a:pt x="562839" y="1628715"/>
                </a:lnTo>
                <a:lnTo>
                  <a:pt x="566242" y="1626675"/>
                </a:lnTo>
                <a:lnTo>
                  <a:pt x="569645" y="1624407"/>
                </a:lnTo>
                <a:lnTo>
                  <a:pt x="573275" y="1621687"/>
                </a:lnTo>
                <a:lnTo>
                  <a:pt x="576451" y="1619193"/>
                </a:lnTo>
                <a:lnTo>
                  <a:pt x="579854" y="1616472"/>
                </a:lnTo>
                <a:lnTo>
                  <a:pt x="582576" y="1613751"/>
                </a:lnTo>
                <a:lnTo>
                  <a:pt x="585525" y="1610577"/>
                </a:lnTo>
                <a:lnTo>
                  <a:pt x="588247" y="1607630"/>
                </a:lnTo>
                <a:lnTo>
                  <a:pt x="590743" y="1604229"/>
                </a:lnTo>
                <a:lnTo>
                  <a:pt x="593238" y="1600828"/>
                </a:lnTo>
                <a:lnTo>
                  <a:pt x="595507" y="1597200"/>
                </a:lnTo>
                <a:lnTo>
                  <a:pt x="597549" y="1593573"/>
                </a:lnTo>
                <a:lnTo>
                  <a:pt x="599590" y="1589945"/>
                </a:lnTo>
                <a:lnTo>
                  <a:pt x="601178" y="1586091"/>
                </a:lnTo>
                <a:lnTo>
                  <a:pt x="602766" y="1582010"/>
                </a:lnTo>
                <a:lnTo>
                  <a:pt x="604354" y="1578155"/>
                </a:lnTo>
                <a:lnTo>
                  <a:pt x="605262" y="1574074"/>
                </a:lnTo>
                <a:lnTo>
                  <a:pt x="606396" y="1569767"/>
                </a:lnTo>
                <a:lnTo>
                  <a:pt x="607077" y="1565459"/>
                </a:lnTo>
                <a:lnTo>
                  <a:pt x="607531" y="1561151"/>
                </a:lnTo>
                <a:lnTo>
                  <a:pt x="607984" y="1556843"/>
                </a:lnTo>
                <a:lnTo>
                  <a:pt x="608211" y="1552309"/>
                </a:lnTo>
                <a:lnTo>
                  <a:pt x="607984" y="1547774"/>
                </a:lnTo>
                <a:lnTo>
                  <a:pt x="607531" y="1543466"/>
                </a:lnTo>
                <a:lnTo>
                  <a:pt x="607077" y="1538932"/>
                </a:lnTo>
                <a:lnTo>
                  <a:pt x="606396" y="1534851"/>
                </a:lnTo>
                <a:lnTo>
                  <a:pt x="605262" y="1530543"/>
                </a:lnTo>
                <a:lnTo>
                  <a:pt x="604354" y="1526462"/>
                </a:lnTo>
                <a:lnTo>
                  <a:pt x="602766" y="1522381"/>
                </a:lnTo>
                <a:lnTo>
                  <a:pt x="601178" y="1518300"/>
                </a:lnTo>
                <a:lnTo>
                  <a:pt x="599590" y="1514446"/>
                </a:lnTo>
                <a:lnTo>
                  <a:pt x="597549" y="1510818"/>
                </a:lnTo>
                <a:lnTo>
                  <a:pt x="595507" y="1507190"/>
                </a:lnTo>
                <a:lnTo>
                  <a:pt x="593238" y="1503563"/>
                </a:lnTo>
                <a:lnTo>
                  <a:pt x="590743" y="1500389"/>
                </a:lnTo>
                <a:lnTo>
                  <a:pt x="588247" y="1496988"/>
                </a:lnTo>
                <a:lnTo>
                  <a:pt x="585525" y="1493814"/>
                </a:lnTo>
                <a:lnTo>
                  <a:pt x="582576" y="1490866"/>
                </a:lnTo>
                <a:lnTo>
                  <a:pt x="579854" y="1487919"/>
                </a:lnTo>
                <a:lnTo>
                  <a:pt x="576451" y="1485425"/>
                </a:lnTo>
                <a:lnTo>
                  <a:pt x="573275" y="1482704"/>
                </a:lnTo>
                <a:lnTo>
                  <a:pt x="569645" y="1480210"/>
                </a:lnTo>
                <a:lnTo>
                  <a:pt x="566242" y="1477943"/>
                </a:lnTo>
                <a:lnTo>
                  <a:pt x="562839" y="1475902"/>
                </a:lnTo>
                <a:lnTo>
                  <a:pt x="558756" y="1474089"/>
                </a:lnTo>
                <a:lnTo>
                  <a:pt x="554899" y="1472275"/>
                </a:lnTo>
                <a:lnTo>
                  <a:pt x="551042" y="1470688"/>
                </a:lnTo>
                <a:lnTo>
                  <a:pt x="546959" y="1469327"/>
                </a:lnTo>
                <a:lnTo>
                  <a:pt x="542875" y="1468194"/>
                </a:lnTo>
                <a:lnTo>
                  <a:pt x="538792" y="1467060"/>
                </a:lnTo>
                <a:lnTo>
                  <a:pt x="534255" y="1466607"/>
                </a:lnTo>
                <a:lnTo>
                  <a:pt x="529944" y="1465700"/>
                </a:lnTo>
                <a:lnTo>
                  <a:pt x="525634" y="1465473"/>
                </a:lnTo>
                <a:lnTo>
                  <a:pt x="521097" y="1465473"/>
                </a:lnTo>
                <a:lnTo>
                  <a:pt x="516787" y="1465473"/>
                </a:lnTo>
                <a:close/>
                <a:moveTo>
                  <a:pt x="779462" y="1465263"/>
                </a:moveTo>
                <a:lnTo>
                  <a:pt x="795909" y="1465263"/>
                </a:lnTo>
                <a:lnTo>
                  <a:pt x="795118" y="1465354"/>
                </a:lnTo>
                <a:lnTo>
                  <a:pt x="796247" y="1465263"/>
                </a:lnTo>
                <a:lnTo>
                  <a:pt x="802144" y="1465263"/>
                </a:lnTo>
                <a:lnTo>
                  <a:pt x="997663" y="1465263"/>
                </a:lnTo>
                <a:lnTo>
                  <a:pt x="1331996" y="1465263"/>
                </a:lnTo>
                <a:lnTo>
                  <a:pt x="1527515" y="1465263"/>
                </a:lnTo>
                <a:lnTo>
                  <a:pt x="1532959" y="1465263"/>
                </a:lnTo>
                <a:lnTo>
                  <a:pt x="1538630" y="1465717"/>
                </a:lnTo>
                <a:lnTo>
                  <a:pt x="1543846" y="1466398"/>
                </a:lnTo>
                <a:lnTo>
                  <a:pt x="1549290" y="1467307"/>
                </a:lnTo>
                <a:lnTo>
                  <a:pt x="1554507" y="1468669"/>
                </a:lnTo>
                <a:lnTo>
                  <a:pt x="1559497" y="1470031"/>
                </a:lnTo>
                <a:lnTo>
                  <a:pt x="1564487" y="1471848"/>
                </a:lnTo>
                <a:lnTo>
                  <a:pt x="1569477" y="1473664"/>
                </a:lnTo>
                <a:lnTo>
                  <a:pt x="1574014" y="1475934"/>
                </a:lnTo>
                <a:lnTo>
                  <a:pt x="1578550" y="1478205"/>
                </a:lnTo>
                <a:lnTo>
                  <a:pt x="1583313" y="1480702"/>
                </a:lnTo>
                <a:lnTo>
                  <a:pt x="1587396" y="1483654"/>
                </a:lnTo>
                <a:lnTo>
                  <a:pt x="1591706" y="1486378"/>
                </a:lnTo>
                <a:lnTo>
                  <a:pt x="1595788" y="1489784"/>
                </a:lnTo>
                <a:lnTo>
                  <a:pt x="1599644" y="1493190"/>
                </a:lnTo>
                <a:lnTo>
                  <a:pt x="1603500" y="1496595"/>
                </a:lnTo>
                <a:lnTo>
                  <a:pt x="1607129" y="1500455"/>
                </a:lnTo>
                <a:lnTo>
                  <a:pt x="1610305" y="1504315"/>
                </a:lnTo>
                <a:lnTo>
                  <a:pt x="1613480" y="1508402"/>
                </a:lnTo>
                <a:lnTo>
                  <a:pt x="1616656" y="1512488"/>
                </a:lnTo>
                <a:lnTo>
                  <a:pt x="1619151" y="1517029"/>
                </a:lnTo>
                <a:lnTo>
                  <a:pt x="1621646" y="1521343"/>
                </a:lnTo>
                <a:lnTo>
                  <a:pt x="1624368" y="1525884"/>
                </a:lnTo>
                <a:lnTo>
                  <a:pt x="1626409" y="1530652"/>
                </a:lnTo>
                <a:lnTo>
                  <a:pt x="1628224" y="1535420"/>
                </a:lnTo>
                <a:lnTo>
                  <a:pt x="1630038" y="1540642"/>
                </a:lnTo>
                <a:lnTo>
                  <a:pt x="1631626" y="1545637"/>
                </a:lnTo>
                <a:lnTo>
                  <a:pt x="1632533" y="1550859"/>
                </a:lnTo>
                <a:lnTo>
                  <a:pt x="1633667" y="1556081"/>
                </a:lnTo>
                <a:lnTo>
                  <a:pt x="1634121" y="1561530"/>
                </a:lnTo>
                <a:lnTo>
                  <a:pt x="1634575" y="1566979"/>
                </a:lnTo>
                <a:lnTo>
                  <a:pt x="1634801" y="1572428"/>
                </a:lnTo>
                <a:lnTo>
                  <a:pt x="1634575" y="1578104"/>
                </a:lnTo>
                <a:lnTo>
                  <a:pt x="1634121" y="1583553"/>
                </a:lnTo>
                <a:lnTo>
                  <a:pt x="1633667" y="1588775"/>
                </a:lnTo>
                <a:lnTo>
                  <a:pt x="1632533" y="1594224"/>
                </a:lnTo>
                <a:lnTo>
                  <a:pt x="1631626" y="1599219"/>
                </a:lnTo>
                <a:lnTo>
                  <a:pt x="1630038" y="1604441"/>
                </a:lnTo>
                <a:lnTo>
                  <a:pt x="1628224" y="1609436"/>
                </a:lnTo>
                <a:lnTo>
                  <a:pt x="1626409" y="1614204"/>
                </a:lnTo>
                <a:lnTo>
                  <a:pt x="1624368" y="1618972"/>
                </a:lnTo>
                <a:lnTo>
                  <a:pt x="1621646" y="1623513"/>
                </a:lnTo>
                <a:lnTo>
                  <a:pt x="1619151" y="1628054"/>
                </a:lnTo>
                <a:lnTo>
                  <a:pt x="1616656" y="1632368"/>
                </a:lnTo>
                <a:lnTo>
                  <a:pt x="1613480" y="1636681"/>
                </a:lnTo>
                <a:lnTo>
                  <a:pt x="1610305" y="1640541"/>
                </a:lnTo>
                <a:lnTo>
                  <a:pt x="1607129" y="1644401"/>
                </a:lnTo>
                <a:lnTo>
                  <a:pt x="1603500" y="1648261"/>
                </a:lnTo>
                <a:lnTo>
                  <a:pt x="1599644" y="1651893"/>
                </a:lnTo>
                <a:lnTo>
                  <a:pt x="1595788" y="1655299"/>
                </a:lnTo>
                <a:lnTo>
                  <a:pt x="1591706" y="1658478"/>
                </a:lnTo>
                <a:lnTo>
                  <a:pt x="1587396" y="1661429"/>
                </a:lnTo>
                <a:lnTo>
                  <a:pt x="1583313" y="1664154"/>
                </a:lnTo>
                <a:lnTo>
                  <a:pt x="1578550" y="1666651"/>
                </a:lnTo>
                <a:lnTo>
                  <a:pt x="1574014" y="1669149"/>
                </a:lnTo>
                <a:lnTo>
                  <a:pt x="1569477" y="1671419"/>
                </a:lnTo>
                <a:lnTo>
                  <a:pt x="1564487" y="1673236"/>
                </a:lnTo>
                <a:lnTo>
                  <a:pt x="1559497" y="1674825"/>
                </a:lnTo>
                <a:lnTo>
                  <a:pt x="1554507" y="1676187"/>
                </a:lnTo>
                <a:lnTo>
                  <a:pt x="1549290" y="1677549"/>
                </a:lnTo>
                <a:lnTo>
                  <a:pt x="1543846" y="1678458"/>
                </a:lnTo>
                <a:lnTo>
                  <a:pt x="1538630" y="1679139"/>
                </a:lnTo>
                <a:lnTo>
                  <a:pt x="1532959" y="1679593"/>
                </a:lnTo>
                <a:lnTo>
                  <a:pt x="1527515" y="1679820"/>
                </a:lnTo>
                <a:lnTo>
                  <a:pt x="1331996" y="1679820"/>
                </a:lnTo>
                <a:lnTo>
                  <a:pt x="1169820" y="1679820"/>
                </a:lnTo>
                <a:lnTo>
                  <a:pt x="1169820" y="1730451"/>
                </a:lnTo>
                <a:lnTo>
                  <a:pt x="1527515" y="1730451"/>
                </a:lnTo>
                <a:lnTo>
                  <a:pt x="1537496" y="1730224"/>
                </a:lnTo>
                <a:lnTo>
                  <a:pt x="1547022" y="1729088"/>
                </a:lnTo>
                <a:lnTo>
                  <a:pt x="1556322" y="1727953"/>
                </a:lnTo>
                <a:lnTo>
                  <a:pt x="1565394" y="1725683"/>
                </a:lnTo>
                <a:lnTo>
                  <a:pt x="1574467" y="1723185"/>
                </a:lnTo>
                <a:lnTo>
                  <a:pt x="1583313" y="1720461"/>
                </a:lnTo>
                <a:lnTo>
                  <a:pt x="1591706" y="1716828"/>
                </a:lnTo>
                <a:lnTo>
                  <a:pt x="1600098" y="1712514"/>
                </a:lnTo>
                <a:lnTo>
                  <a:pt x="1608037" y="1708200"/>
                </a:lnTo>
                <a:lnTo>
                  <a:pt x="1615749" y="1703432"/>
                </a:lnTo>
                <a:lnTo>
                  <a:pt x="1623007" y="1697983"/>
                </a:lnTo>
                <a:lnTo>
                  <a:pt x="1630265" y="1692307"/>
                </a:lnTo>
                <a:lnTo>
                  <a:pt x="1637070" y="1685950"/>
                </a:lnTo>
                <a:lnTo>
                  <a:pt x="1643194" y="1679593"/>
                </a:lnTo>
                <a:lnTo>
                  <a:pt x="1649318" y="1672781"/>
                </a:lnTo>
                <a:lnTo>
                  <a:pt x="1654762" y="1665743"/>
                </a:lnTo>
                <a:lnTo>
                  <a:pt x="2174633" y="1612615"/>
                </a:lnTo>
                <a:lnTo>
                  <a:pt x="2179170" y="1612388"/>
                </a:lnTo>
                <a:lnTo>
                  <a:pt x="2183479" y="1612388"/>
                </a:lnTo>
                <a:lnTo>
                  <a:pt x="2188243" y="1612388"/>
                </a:lnTo>
                <a:lnTo>
                  <a:pt x="2192552" y="1613069"/>
                </a:lnTo>
                <a:lnTo>
                  <a:pt x="2197089" y="1613523"/>
                </a:lnTo>
                <a:lnTo>
                  <a:pt x="2201398" y="1614431"/>
                </a:lnTo>
                <a:lnTo>
                  <a:pt x="2205481" y="1615566"/>
                </a:lnTo>
                <a:lnTo>
                  <a:pt x="2209791" y="1616929"/>
                </a:lnTo>
                <a:lnTo>
                  <a:pt x="2214100" y="1618291"/>
                </a:lnTo>
                <a:lnTo>
                  <a:pt x="2218183" y="1620107"/>
                </a:lnTo>
                <a:lnTo>
                  <a:pt x="2222039" y="1622378"/>
                </a:lnTo>
                <a:lnTo>
                  <a:pt x="2225895" y="1624648"/>
                </a:lnTo>
                <a:lnTo>
                  <a:pt x="2229751" y="1626919"/>
                </a:lnTo>
                <a:lnTo>
                  <a:pt x="2233380" y="1629643"/>
                </a:lnTo>
                <a:lnTo>
                  <a:pt x="2237009" y="1632595"/>
                </a:lnTo>
                <a:lnTo>
                  <a:pt x="2240411" y="1635773"/>
                </a:lnTo>
                <a:lnTo>
                  <a:pt x="2243587" y="1638725"/>
                </a:lnTo>
                <a:lnTo>
                  <a:pt x="2246762" y="1642358"/>
                </a:lnTo>
                <a:lnTo>
                  <a:pt x="2249711" y="1645990"/>
                </a:lnTo>
                <a:lnTo>
                  <a:pt x="2252206" y="1649623"/>
                </a:lnTo>
                <a:lnTo>
                  <a:pt x="2254701" y="1653483"/>
                </a:lnTo>
                <a:lnTo>
                  <a:pt x="2257196" y="1657342"/>
                </a:lnTo>
                <a:lnTo>
                  <a:pt x="2259237" y="1661429"/>
                </a:lnTo>
                <a:lnTo>
                  <a:pt x="2261052" y="1665970"/>
                </a:lnTo>
                <a:lnTo>
                  <a:pt x="2262867" y="1670057"/>
                </a:lnTo>
                <a:lnTo>
                  <a:pt x="2264227" y="1674371"/>
                </a:lnTo>
                <a:lnTo>
                  <a:pt x="2265588" y="1679139"/>
                </a:lnTo>
                <a:lnTo>
                  <a:pt x="2266723" y="1683453"/>
                </a:lnTo>
                <a:lnTo>
                  <a:pt x="2267403" y="1687993"/>
                </a:lnTo>
                <a:lnTo>
                  <a:pt x="2267857" y="1692761"/>
                </a:lnTo>
                <a:lnTo>
                  <a:pt x="2268083" y="1697302"/>
                </a:lnTo>
                <a:lnTo>
                  <a:pt x="2268537" y="1702297"/>
                </a:lnTo>
                <a:lnTo>
                  <a:pt x="2268537" y="1712287"/>
                </a:lnTo>
                <a:lnTo>
                  <a:pt x="2268083" y="1717055"/>
                </a:lnTo>
                <a:lnTo>
                  <a:pt x="2267857" y="1721369"/>
                </a:lnTo>
                <a:lnTo>
                  <a:pt x="2267630" y="1726137"/>
                </a:lnTo>
                <a:lnTo>
                  <a:pt x="2266949" y="1730451"/>
                </a:lnTo>
                <a:lnTo>
                  <a:pt x="2266042" y="1734764"/>
                </a:lnTo>
                <a:lnTo>
                  <a:pt x="2265361" y="1739305"/>
                </a:lnTo>
                <a:lnTo>
                  <a:pt x="2264001" y="1743392"/>
                </a:lnTo>
                <a:lnTo>
                  <a:pt x="2262867" y="1747479"/>
                </a:lnTo>
                <a:lnTo>
                  <a:pt x="2261506" y="1751566"/>
                </a:lnTo>
                <a:lnTo>
                  <a:pt x="2259918" y="1755653"/>
                </a:lnTo>
                <a:lnTo>
                  <a:pt x="2258103" y="1759512"/>
                </a:lnTo>
                <a:lnTo>
                  <a:pt x="2256062" y="1763599"/>
                </a:lnTo>
                <a:lnTo>
                  <a:pt x="2254247" y="1767459"/>
                </a:lnTo>
                <a:lnTo>
                  <a:pt x="2251979" y="1770864"/>
                </a:lnTo>
                <a:lnTo>
                  <a:pt x="2249711" y="1774497"/>
                </a:lnTo>
                <a:lnTo>
                  <a:pt x="2247216" y="1778130"/>
                </a:lnTo>
                <a:lnTo>
                  <a:pt x="2244721" y="1781536"/>
                </a:lnTo>
                <a:lnTo>
                  <a:pt x="2241772" y="1784714"/>
                </a:lnTo>
                <a:lnTo>
                  <a:pt x="2239050" y="1788120"/>
                </a:lnTo>
                <a:lnTo>
                  <a:pt x="2236102" y="1791071"/>
                </a:lnTo>
                <a:lnTo>
                  <a:pt x="2233153" y="1794023"/>
                </a:lnTo>
                <a:lnTo>
                  <a:pt x="2229977" y="1796747"/>
                </a:lnTo>
                <a:lnTo>
                  <a:pt x="2226575" y="1799472"/>
                </a:lnTo>
                <a:lnTo>
                  <a:pt x="2223400" y="1801969"/>
                </a:lnTo>
                <a:lnTo>
                  <a:pt x="2219771" y="1804240"/>
                </a:lnTo>
                <a:lnTo>
                  <a:pt x="2216141" y="1806510"/>
                </a:lnTo>
                <a:lnTo>
                  <a:pt x="2212512" y="1808554"/>
                </a:lnTo>
                <a:lnTo>
                  <a:pt x="2208657" y="1810370"/>
                </a:lnTo>
                <a:lnTo>
                  <a:pt x="2204801" y="1812186"/>
                </a:lnTo>
                <a:lnTo>
                  <a:pt x="2200718" y="1813776"/>
                </a:lnTo>
                <a:lnTo>
                  <a:pt x="2196635" y="1815365"/>
                </a:lnTo>
                <a:lnTo>
                  <a:pt x="2192325" y="1816727"/>
                </a:lnTo>
                <a:lnTo>
                  <a:pt x="1439282" y="2028332"/>
                </a:lnTo>
                <a:lnTo>
                  <a:pt x="1418869" y="2033781"/>
                </a:lnTo>
                <a:lnTo>
                  <a:pt x="1398682" y="2039003"/>
                </a:lnTo>
                <a:lnTo>
                  <a:pt x="1378268" y="2043317"/>
                </a:lnTo>
                <a:lnTo>
                  <a:pt x="1357854" y="2047404"/>
                </a:lnTo>
                <a:lnTo>
                  <a:pt x="1337213" y="2051037"/>
                </a:lnTo>
                <a:lnTo>
                  <a:pt x="1316573" y="2054442"/>
                </a:lnTo>
                <a:lnTo>
                  <a:pt x="1295932" y="2056940"/>
                </a:lnTo>
                <a:lnTo>
                  <a:pt x="1275291" y="2059437"/>
                </a:lnTo>
                <a:lnTo>
                  <a:pt x="1254424" y="2061254"/>
                </a:lnTo>
                <a:lnTo>
                  <a:pt x="1233556" y="2062389"/>
                </a:lnTo>
                <a:lnTo>
                  <a:pt x="1212916" y="2063297"/>
                </a:lnTo>
                <a:lnTo>
                  <a:pt x="1192048" y="2063751"/>
                </a:lnTo>
                <a:lnTo>
                  <a:pt x="1171181" y="2063751"/>
                </a:lnTo>
                <a:lnTo>
                  <a:pt x="1150087" y="2063297"/>
                </a:lnTo>
                <a:lnTo>
                  <a:pt x="1129219" y="2062162"/>
                </a:lnTo>
                <a:lnTo>
                  <a:pt x="1108352" y="2060573"/>
                </a:lnTo>
                <a:lnTo>
                  <a:pt x="796701" y="2035598"/>
                </a:lnTo>
                <a:lnTo>
                  <a:pt x="792391" y="2035144"/>
                </a:lnTo>
                <a:lnTo>
                  <a:pt x="788081" y="2034463"/>
                </a:lnTo>
                <a:lnTo>
                  <a:pt x="783545" y="2033554"/>
                </a:lnTo>
                <a:lnTo>
                  <a:pt x="779462" y="2032419"/>
                </a:lnTo>
                <a:lnTo>
                  <a:pt x="779462" y="1468438"/>
                </a:lnTo>
                <a:lnTo>
                  <a:pt x="779462" y="1467534"/>
                </a:lnTo>
                <a:lnTo>
                  <a:pt x="779462" y="1465263"/>
                </a:lnTo>
                <a:close/>
                <a:moveTo>
                  <a:pt x="0" y="1401763"/>
                </a:moveTo>
                <a:lnTo>
                  <a:pt x="695325" y="1401763"/>
                </a:lnTo>
                <a:lnTo>
                  <a:pt x="695325" y="1572487"/>
                </a:lnTo>
                <a:lnTo>
                  <a:pt x="695325" y="1927085"/>
                </a:lnTo>
                <a:lnTo>
                  <a:pt x="695325" y="2247901"/>
                </a:lnTo>
                <a:lnTo>
                  <a:pt x="0" y="2247901"/>
                </a:lnTo>
                <a:lnTo>
                  <a:pt x="0" y="1401763"/>
                </a:lnTo>
                <a:close/>
                <a:moveTo>
                  <a:pt x="1870009" y="1163726"/>
                </a:moveTo>
                <a:lnTo>
                  <a:pt x="1870009" y="1180300"/>
                </a:lnTo>
                <a:lnTo>
                  <a:pt x="1861189" y="1180981"/>
                </a:lnTo>
                <a:lnTo>
                  <a:pt x="1853274" y="1182343"/>
                </a:lnTo>
                <a:lnTo>
                  <a:pt x="1845586" y="1183705"/>
                </a:lnTo>
                <a:lnTo>
                  <a:pt x="1838575" y="1185522"/>
                </a:lnTo>
                <a:lnTo>
                  <a:pt x="1832243" y="1188019"/>
                </a:lnTo>
                <a:lnTo>
                  <a:pt x="1826138" y="1190290"/>
                </a:lnTo>
                <a:lnTo>
                  <a:pt x="1820936" y="1193014"/>
                </a:lnTo>
                <a:lnTo>
                  <a:pt x="1816187" y="1196193"/>
                </a:lnTo>
                <a:lnTo>
                  <a:pt x="1811891" y="1199825"/>
                </a:lnTo>
                <a:lnTo>
                  <a:pt x="1810081" y="1201642"/>
                </a:lnTo>
                <a:lnTo>
                  <a:pt x="1808272" y="1203458"/>
                </a:lnTo>
                <a:lnTo>
                  <a:pt x="1806689" y="1205501"/>
                </a:lnTo>
                <a:lnTo>
                  <a:pt x="1805106" y="1207545"/>
                </a:lnTo>
                <a:lnTo>
                  <a:pt x="1803749" y="1209588"/>
                </a:lnTo>
                <a:lnTo>
                  <a:pt x="1802619" y="1211859"/>
                </a:lnTo>
                <a:lnTo>
                  <a:pt x="1801488" y="1214356"/>
                </a:lnTo>
                <a:lnTo>
                  <a:pt x="1800583" y="1216627"/>
                </a:lnTo>
                <a:lnTo>
                  <a:pt x="1799679" y="1219124"/>
                </a:lnTo>
                <a:lnTo>
                  <a:pt x="1799227" y="1221395"/>
                </a:lnTo>
                <a:lnTo>
                  <a:pt x="1798548" y="1226844"/>
                </a:lnTo>
                <a:lnTo>
                  <a:pt x="1798096" y="1232520"/>
                </a:lnTo>
                <a:lnTo>
                  <a:pt x="1798096" y="1236379"/>
                </a:lnTo>
                <a:lnTo>
                  <a:pt x="1798774" y="1240239"/>
                </a:lnTo>
                <a:lnTo>
                  <a:pt x="1799227" y="1243872"/>
                </a:lnTo>
                <a:lnTo>
                  <a:pt x="1800357" y="1247504"/>
                </a:lnTo>
                <a:lnTo>
                  <a:pt x="1801488" y="1251137"/>
                </a:lnTo>
                <a:lnTo>
                  <a:pt x="1802845" y="1254543"/>
                </a:lnTo>
                <a:lnTo>
                  <a:pt x="1804654" y="1257948"/>
                </a:lnTo>
                <a:lnTo>
                  <a:pt x="1806689" y="1261354"/>
                </a:lnTo>
                <a:lnTo>
                  <a:pt x="1808725" y="1264079"/>
                </a:lnTo>
                <a:lnTo>
                  <a:pt x="1810986" y="1267257"/>
                </a:lnTo>
                <a:lnTo>
                  <a:pt x="1813474" y="1269755"/>
                </a:lnTo>
                <a:lnTo>
                  <a:pt x="1815961" y="1272252"/>
                </a:lnTo>
                <a:lnTo>
                  <a:pt x="1818449" y="1274750"/>
                </a:lnTo>
                <a:lnTo>
                  <a:pt x="1821162" y="1277020"/>
                </a:lnTo>
                <a:lnTo>
                  <a:pt x="1823876" y="1278836"/>
                </a:lnTo>
                <a:lnTo>
                  <a:pt x="1826816" y="1280653"/>
                </a:lnTo>
                <a:lnTo>
                  <a:pt x="1834053" y="1284740"/>
                </a:lnTo>
                <a:lnTo>
                  <a:pt x="1843777" y="1289734"/>
                </a:lnTo>
                <a:lnTo>
                  <a:pt x="1855988" y="1295638"/>
                </a:lnTo>
                <a:lnTo>
                  <a:pt x="1870914" y="1302676"/>
                </a:lnTo>
                <a:lnTo>
                  <a:pt x="1875436" y="1304719"/>
                </a:lnTo>
                <a:lnTo>
                  <a:pt x="1879507" y="1306763"/>
                </a:lnTo>
                <a:lnTo>
                  <a:pt x="1883125" y="1309033"/>
                </a:lnTo>
                <a:lnTo>
                  <a:pt x="1886065" y="1311077"/>
                </a:lnTo>
                <a:lnTo>
                  <a:pt x="1889005" y="1312893"/>
                </a:lnTo>
                <a:lnTo>
                  <a:pt x="1891040" y="1314936"/>
                </a:lnTo>
                <a:lnTo>
                  <a:pt x="1892623" y="1316980"/>
                </a:lnTo>
                <a:lnTo>
                  <a:pt x="1893528" y="1318796"/>
                </a:lnTo>
                <a:lnTo>
                  <a:pt x="1894432" y="1320839"/>
                </a:lnTo>
                <a:lnTo>
                  <a:pt x="1895111" y="1323110"/>
                </a:lnTo>
                <a:lnTo>
                  <a:pt x="1895563" y="1325834"/>
                </a:lnTo>
                <a:lnTo>
                  <a:pt x="1896241" y="1328559"/>
                </a:lnTo>
                <a:lnTo>
                  <a:pt x="1896694" y="1335597"/>
                </a:lnTo>
                <a:lnTo>
                  <a:pt x="1896920" y="1343544"/>
                </a:lnTo>
                <a:lnTo>
                  <a:pt x="1896694" y="1346722"/>
                </a:lnTo>
                <a:lnTo>
                  <a:pt x="1896241" y="1349447"/>
                </a:lnTo>
                <a:lnTo>
                  <a:pt x="1894885" y="1352171"/>
                </a:lnTo>
                <a:lnTo>
                  <a:pt x="1893302" y="1353988"/>
                </a:lnTo>
                <a:lnTo>
                  <a:pt x="1892623" y="1354669"/>
                </a:lnTo>
                <a:lnTo>
                  <a:pt x="1891492" y="1355577"/>
                </a:lnTo>
                <a:lnTo>
                  <a:pt x="1889005" y="1356485"/>
                </a:lnTo>
                <a:lnTo>
                  <a:pt x="1886065" y="1357393"/>
                </a:lnTo>
                <a:lnTo>
                  <a:pt x="1882899" y="1357620"/>
                </a:lnTo>
                <a:lnTo>
                  <a:pt x="1880864" y="1357620"/>
                </a:lnTo>
                <a:lnTo>
                  <a:pt x="1879055" y="1357393"/>
                </a:lnTo>
                <a:lnTo>
                  <a:pt x="1877472" y="1356712"/>
                </a:lnTo>
                <a:lnTo>
                  <a:pt x="1875889" y="1356258"/>
                </a:lnTo>
                <a:lnTo>
                  <a:pt x="1874532" y="1355577"/>
                </a:lnTo>
                <a:lnTo>
                  <a:pt x="1873627" y="1354669"/>
                </a:lnTo>
                <a:lnTo>
                  <a:pt x="1872723" y="1353761"/>
                </a:lnTo>
                <a:lnTo>
                  <a:pt x="1872270" y="1352398"/>
                </a:lnTo>
                <a:lnTo>
                  <a:pt x="1871818" y="1350809"/>
                </a:lnTo>
                <a:lnTo>
                  <a:pt x="1871140" y="1348993"/>
                </a:lnTo>
                <a:lnTo>
                  <a:pt x="1870461" y="1343544"/>
                </a:lnTo>
                <a:lnTo>
                  <a:pt x="1870235" y="1336051"/>
                </a:lnTo>
                <a:lnTo>
                  <a:pt x="1870009" y="1326515"/>
                </a:lnTo>
                <a:lnTo>
                  <a:pt x="1870009" y="1314028"/>
                </a:lnTo>
                <a:lnTo>
                  <a:pt x="1799227" y="1314028"/>
                </a:lnTo>
                <a:lnTo>
                  <a:pt x="1799227" y="1324018"/>
                </a:lnTo>
                <a:lnTo>
                  <a:pt x="1799227" y="1328332"/>
                </a:lnTo>
                <a:lnTo>
                  <a:pt x="1799453" y="1332192"/>
                </a:lnTo>
                <a:lnTo>
                  <a:pt x="1799905" y="1336278"/>
                </a:lnTo>
                <a:lnTo>
                  <a:pt x="1800583" y="1339911"/>
                </a:lnTo>
                <a:lnTo>
                  <a:pt x="1801262" y="1343544"/>
                </a:lnTo>
                <a:lnTo>
                  <a:pt x="1802166" y="1346949"/>
                </a:lnTo>
                <a:lnTo>
                  <a:pt x="1803071" y="1350355"/>
                </a:lnTo>
                <a:lnTo>
                  <a:pt x="1804428" y="1353534"/>
                </a:lnTo>
                <a:lnTo>
                  <a:pt x="1806011" y="1356258"/>
                </a:lnTo>
                <a:lnTo>
                  <a:pt x="1807368" y="1359210"/>
                </a:lnTo>
                <a:lnTo>
                  <a:pt x="1809177" y="1361707"/>
                </a:lnTo>
                <a:lnTo>
                  <a:pt x="1810986" y="1364205"/>
                </a:lnTo>
                <a:lnTo>
                  <a:pt x="1813021" y="1366702"/>
                </a:lnTo>
                <a:lnTo>
                  <a:pt x="1815509" y="1368746"/>
                </a:lnTo>
                <a:lnTo>
                  <a:pt x="1817770" y="1370562"/>
                </a:lnTo>
                <a:lnTo>
                  <a:pt x="1820258" y="1372378"/>
                </a:lnTo>
                <a:lnTo>
                  <a:pt x="1825685" y="1375557"/>
                </a:lnTo>
                <a:lnTo>
                  <a:pt x="1831339" y="1378508"/>
                </a:lnTo>
                <a:lnTo>
                  <a:pt x="1837219" y="1381006"/>
                </a:lnTo>
                <a:lnTo>
                  <a:pt x="1843551" y="1383276"/>
                </a:lnTo>
                <a:lnTo>
                  <a:pt x="1849656" y="1385093"/>
                </a:lnTo>
                <a:lnTo>
                  <a:pt x="1856214" y="1386455"/>
                </a:lnTo>
                <a:lnTo>
                  <a:pt x="1862999" y="1387590"/>
                </a:lnTo>
                <a:lnTo>
                  <a:pt x="1870009" y="1388271"/>
                </a:lnTo>
                <a:lnTo>
                  <a:pt x="1870009" y="1408479"/>
                </a:lnTo>
                <a:lnTo>
                  <a:pt x="1902573" y="1408479"/>
                </a:lnTo>
                <a:lnTo>
                  <a:pt x="1902573" y="1388725"/>
                </a:lnTo>
                <a:lnTo>
                  <a:pt x="1911393" y="1387817"/>
                </a:lnTo>
                <a:lnTo>
                  <a:pt x="1919534" y="1386228"/>
                </a:lnTo>
                <a:lnTo>
                  <a:pt x="1927223" y="1384411"/>
                </a:lnTo>
                <a:lnTo>
                  <a:pt x="1934460" y="1382141"/>
                </a:lnTo>
                <a:lnTo>
                  <a:pt x="1941018" y="1379417"/>
                </a:lnTo>
                <a:lnTo>
                  <a:pt x="1947124" y="1376692"/>
                </a:lnTo>
                <a:lnTo>
                  <a:pt x="1952551" y="1373286"/>
                </a:lnTo>
                <a:lnTo>
                  <a:pt x="1954812" y="1371470"/>
                </a:lnTo>
                <a:lnTo>
                  <a:pt x="1957300" y="1369427"/>
                </a:lnTo>
                <a:lnTo>
                  <a:pt x="1959561" y="1367610"/>
                </a:lnTo>
                <a:lnTo>
                  <a:pt x="1961597" y="1365567"/>
                </a:lnTo>
                <a:lnTo>
                  <a:pt x="1963632" y="1363296"/>
                </a:lnTo>
                <a:lnTo>
                  <a:pt x="1965441" y="1360799"/>
                </a:lnTo>
                <a:lnTo>
                  <a:pt x="1967024" y="1358529"/>
                </a:lnTo>
                <a:lnTo>
                  <a:pt x="1968381" y="1356031"/>
                </a:lnTo>
                <a:lnTo>
                  <a:pt x="1969738" y="1353534"/>
                </a:lnTo>
                <a:lnTo>
                  <a:pt x="1971095" y="1350809"/>
                </a:lnTo>
                <a:lnTo>
                  <a:pt x="1971999" y="1348085"/>
                </a:lnTo>
                <a:lnTo>
                  <a:pt x="1972904" y="1345133"/>
                </a:lnTo>
                <a:lnTo>
                  <a:pt x="1973808" y="1342408"/>
                </a:lnTo>
                <a:lnTo>
                  <a:pt x="1974487" y="1339230"/>
                </a:lnTo>
                <a:lnTo>
                  <a:pt x="1975165" y="1333100"/>
                </a:lnTo>
                <a:lnTo>
                  <a:pt x="1975391" y="1326288"/>
                </a:lnTo>
                <a:lnTo>
                  <a:pt x="1975391" y="1321975"/>
                </a:lnTo>
                <a:lnTo>
                  <a:pt x="1975165" y="1318115"/>
                </a:lnTo>
                <a:lnTo>
                  <a:pt x="1974713" y="1314255"/>
                </a:lnTo>
                <a:lnTo>
                  <a:pt x="1973808" y="1310395"/>
                </a:lnTo>
                <a:lnTo>
                  <a:pt x="1972904" y="1306990"/>
                </a:lnTo>
                <a:lnTo>
                  <a:pt x="1971773" y="1303584"/>
                </a:lnTo>
                <a:lnTo>
                  <a:pt x="1970190" y="1300406"/>
                </a:lnTo>
                <a:lnTo>
                  <a:pt x="1968607" y="1297454"/>
                </a:lnTo>
                <a:lnTo>
                  <a:pt x="1967024" y="1294502"/>
                </a:lnTo>
                <a:lnTo>
                  <a:pt x="1965215" y="1292005"/>
                </a:lnTo>
                <a:lnTo>
                  <a:pt x="1963406" y="1289507"/>
                </a:lnTo>
                <a:lnTo>
                  <a:pt x="1961371" y="1287237"/>
                </a:lnTo>
                <a:lnTo>
                  <a:pt x="1959109" y="1284967"/>
                </a:lnTo>
                <a:lnTo>
                  <a:pt x="1956848" y="1282923"/>
                </a:lnTo>
                <a:lnTo>
                  <a:pt x="1954586" y="1281107"/>
                </a:lnTo>
                <a:lnTo>
                  <a:pt x="1952325" y="1279518"/>
                </a:lnTo>
                <a:lnTo>
                  <a:pt x="1945993" y="1275885"/>
                </a:lnTo>
                <a:lnTo>
                  <a:pt x="1938078" y="1271798"/>
                </a:lnTo>
                <a:lnTo>
                  <a:pt x="1927901" y="1267030"/>
                </a:lnTo>
                <a:lnTo>
                  <a:pt x="1915464" y="1261581"/>
                </a:lnTo>
                <a:lnTo>
                  <a:pt x="1900990" y="1254997"/>
                </a:lnTo>
                <a:lnTo>
                  <a:pt x="1889909" y="1249548"/>
                </a:lnTo>
                <a:lnTo>
                  <a:pt x="1881995" y="1245461"/>
                </a:lnTo>
                <a:lnTo>
                  <a:pt x="1879281" y="1243872"/>
                </a:lnTo>
                <a:lnTo>
                  <a:pt x="1877246" y="1242510"/>
                </a:lnTo>
                <a:lnTo>
                  <a:pt x="1875663" y="1241147"/>
                </a:lnTo>
                <a:lnTo>
                  <a:pt x="1874306" y="1239558"/>
                </a:lnTo>
                <a:lnTo>
                  <a:pt x="1872949" y="1237742"/>
                </a:lnTo>
                <a:lnTo>
                  <a:pt x="1872270" y="1235925"/>
                </a:lnTo>
                <a:lnTo>
                  <a:pt x="1871592" y="1233655"/>
                </a:lnTo>
                <a:lnTo>
                  <a:pt x="1870914" y="1231157"/>
                </a:lnTo>
                <a:lnTo>
                  <a:pt x="1870687" y="1228433"/>
                </a:lnTo>
                <a:lnTo>
                  <a:pt x="1870461" y="1225708"/>
                </a:lnTo>
                <a:lnTo>
                  <a:pt x="1870687" y="1222076"/>
                </a:lnTo>
                <a:lnTo>
                  <a:pt x="1871140" y="1219124"/>
                </a:lnTo>
                <a:lnTo>
                  <a:pt x="1872270" y="1216627"/>
                </a:lnTo>
                <a:lnTo>
                  <a:pt x="1873853" y="1214583"/>
                </a:lnTo>
                <a:lnTo>
                  <a:pt x="1874532" y="1213675"/>
                </a:lnTo>
                <a:lnTo>
                  <a:pt x="1875663" y="1212994"/>
                </a:lnTo>
                <a:lnTo>
                  <a:pt x="1877924" y="1211859"/>
                </a:lnTo>
                <a:lnTo>
                  <a:pt x="1880412" y="1211178"/>
                </a:lnTo>
                <a:lnTo>
                  <a:pt x="1883577" y="1210951"/>
                </a:lnTo>
                <a:lnTo>
                  <a:pt x="1887196" y="1211178"/>
                </a:lnTo>
                <a:lnTo>
                  <a:pt x="1888779" y="1211405"/>
                </a:lnTo>
                <a:lnTo>
                  <a:pt x="1889909" y="1211859"/>
                </a:lnTo>
                <a:lnTo>
                  <a:pt x="1891266" y="1212767"/>
                </a:lnTo>
                <a:lnTo>
                  <a:pt x="1892397" y="1213221"/>
                </a:lnTo>
                <a:lnTo>
                  <a:pt x="1893302" y="1214356"/>
                </a:lnTo>
                <a:lnTo>
                  <a:pt x="1894206" y="1215037"/>
                </a:lnTo>
                <a:lnTo>
                  <a:pt x="1894658" y="1216400"/>
                </a:lnTo>
                <a:lnTo>
                  <a:pt x="1895111" y="1217989"/>
                </a:lnTo>
                <a:lnTo>
                  <a:pt x="1896015" y="1221849"/>
                </a:lnTo>
                <a:lnTo>
                  <a:pt x="1896468" y="1226844"/>
                </a:lnTo>
                <a:lnTo>
                  <a:pt x="1896468" y="1233201"/>
                </a:lnTo>
                <a:lnTo>
                  <a:pt x="1896468" y="1241601"/>
                </a:lnTo>
                <a:lnTo>
                  <a:pt x="1967250" y="1241601"/>
                </a:lnTo>
                <a:lnTo>
                  <a:pt x="1967703" y="1235925"/>
                </a:lnTo>
                <a:lnTo>
                  <a:pt x="1967929" y="1231838"/>
                </a:lnTo>
                <a:lnTo>
                  <a:pt x="1967703" y="1226389"/>
                </a:lnTo>
                <a:lnTo>
                  <a:pt x="1967024" y="1220940"/>
                </a:lnTo>
                <a:lnTo>
                  <a:pt x="1965667" y="1216173"/>
                </a:lnTo>
                <a:lnTo>
                  <a:pt x="1963858" y="1211405"/>
                </a:lnTo>
                <a:lnTo>
                  <a:pt x="1961597" y="1207318"/>
                </a:lnTo>
                <a:lnTo>
                  <a:pt x="1958657" y="1203231"/>
                </a:lnTo>
                <a:lnTo>
                  <a:pt x="1955491" y="1199598"/>
                </a:lnTo>
                <a:lnTo>
                  <a:pt x="1951646" y="1196193"/>
                </a:lnTo>
                <a:lnTo>
                  <a:pt x="1947350" y="1193014"/>
                </a:lnTo>
                <a:lnTo>
                  <a:pt x="1942375" y="1190290"/>
                </a:lnTo>
                <a:lnTo>
                  <a:pt x="1937173" y="1187565"/>
                </a:lnTo>
                <a:lnTo>
                  <a:pt x="1931067" y="1185522"/>
                </a:lnTo>
                <a:lnTo>
                  <a:pt x="1924735" y="1183705"/>
                </a:lnTo>
                <a:lnTo>
                  <a:pt x="1917951" y="1182343"/>
                </a:lnTo>
                <a:lnTo>
                  <a:pt x="1910488" y="1180981"/>
                </a:lnTo>
                <a:lnTo>
                  <a:pt x="1902573" y="1180300"/>
                </a:lnTo>
                <a:lnTo>
                  <a:pt x="1902573" y="1163726"/>
                </a:lnTo>
                <a:lnTo>
                  <a:pt x="1870009" y="1163726"/>
                </a:lnTo>
                <a:close/>
                <a:moveTo>
                  <a:pt x="1886970" y="1085850"/>
                </a:moveTo>
                <a:lnTo>
                  <a:pt x="1896920" y="1086304"/>
                </a:lnTo>
                <a:lnTo>
                  <a:pt x="1907322" y="1086985"/>
                </a:lnTo>
                <a:lnTo>
                  <a:pt x="1917047" y="1088347"/>
                </a:lnTo>
                <a:lnTo>
                  <a:pt x="1926997" y="1090164"/>
                </a:lnTo>
                <a:lnTo>
                  <a:pt x="1936495" y="1092434"/>
                </a:lnTo>
                <a:lnTo>
                  <a:pt x="1945993" y="1094931"/>
                </a:lnTo>
                <a:lnTo>
                  <a:pt x="1955265" y="1098110"/>
                </a:lnTo>
                <a:lnTo>
                  <a:pt x="1964310" y="1101743"/>
                </a:lnTo>
                <a:lnTo>
                  <a:pt x="1973130" y="1105830"/>
                </a:lnTo>
                <a:lnTo>
                  <a:pt x="1981723" y="1110143"/>
                </a:lnTo>
                <a:lnTo>
                  <a:pt x="1990091" y="1114911"/>
                </a:lnTo>
                <a:lnTo>
                  <a:pt x="1998232" y="1120133"/>
                </a:lnTo>
                <a:lnTo>
                  <a:pt x="2005921" y="1125809"/>
                </a:lnTo>
                <a:lnTo>
                  <a:pt x="2013383" y="1131712"/>
                </a:lnTo>
                <a:lnTo>
                  <a:pt x="2020620" y="1137843"/>
                </a:lnTo>
                <a:lnTo>
                  <a:pt x="2027630" y="1144654"/>
                </a:lnTo>
                <a:lnTo>
                  <a:pt x="2034415" y="1151465"/>
                </a:lnTo>
                <a:lnTo>
                  <a:pt x="2040520" y="1158731"/>
                </a:lnTo>
                <a:lnTo>
                  <a:pt x="2046400" y="1166223"/>
                </a:lnTo>
                <a:lnTo>
                  <a:pt x="2052054" y="1174170"/>
                </a:lnTo>
                <a:lnTo>
                  <a:pt x="2057255" y="1182343"/>
                </a:lnTo>
                <a:lnTo>
                  <a:pt x="2062004" y="1190744"/>
                </a:lnTo>
                <a:lnTo>
                  <a:pt x="2066527" y="1199371"/>
                </a:lnTo>
                <a:lnTo>
                  <a:pt x="2070371" y="1207999"/>
                </a:lnTo>
                <a:lnTo>
                  <a:pt x="2073989" y="1217081"/>
                </a:lnTo>
                <a:lnTo>
                  <a:pt x="2076929" y="1226389"/>
                </a:lnTo>
                <a:lnTo>
                  <a:pt x="2079869" y="1235925"/>
                </a:lnTo>
                <a:lnTo>
                  <a:pt x="2081904" y="1245688"/>
                </a:lnTo>
                <a:lnTo>
                  <a:pt x="2083714" y="1255678"/>
                </a:lnTo>
                <a:lnTo>
                  <a:pt x="2085070" y="1265668"/>
                </a:lnTo>
                <a:lnTo>
                  <a:pt x="2085749" y="1275658"/>
                </a:lnTo>
                <a:lnTo>
                  <a:pt x="2085975" y="1286102"/>
                </a:lnTo>
                <a:lnTo>
                  <a:pt x="2085749" y="1296319"/>
                </a:lnTo>
                <a:lnTo>
                  <a:pt x="2085070" y="1306536"/>
                </a:lnTo>
                <a:lnTo>
                  <a:pt x="2083714" y="1316526"/>
                </a:lnTo>
                <a:lnTo>
                  <a:pt x="2081904" y="1326288"/>
                </a:lnTo>
                <a:lnTo>
                  <a:pt x="2079869" y="1335824"/>
                </a:lnTo>
                <a:lnTo>
                  <a:pt x="2076929" y="1345360"/>
                </a:lnTo>
                <a:lnTo>
                  <a:pt x="2073989" y="1354669"/>
                </a:lnTo>
                <a:lnTo>
                  <a:pt x="2070371" y="1363751"/>
                </a:lnTo>
                <a:lnTo>
                  <a:pt x="2066527" y="1372832"/>
                </a:lnTo>
                <a:lnTo>
                  <a:pt x="2062004" y="1381233"/>
                </a:lnTo>
                <a:lnTo>
                  <a:pt x="2057255" y="1389633"/>
                </a:lnTo>
                <a:lnTo>
                  <a:pt x="2052054" y="1397807"/>
                </a:lnTo>
                <a:lnTo>
                  <a:pt x="2046400" y="1405527"/>
                </a:lnTo>
                <a:lnTo>
                  <a:pt x="2040520" y="1413019"/>
                </a:lnTo>
                <a:lnTo>
                  <a:pt x="2034415" y="1420285"/>
                </a:lnTo>
                <a:lnTo>
                  <a:pt x="2027630" y="1427323"/>
                </a:lnTo>
                <a:lnTo>
                  <a:pt x="2020620" y="1433907"/>
                </a:lnTo>
                <a:lnTo>
                  <a:pt x="2013383" y="1440265"/>
                </a:lnTo>
                <a:lnTo>
                  <a:pt x="2005921" y="1446168"/>
                </a:lnTo>
                <a:lnTo>
                  <a:pt x="1998232" y="1451844"/>
                </a:lnTo>
                <a:lnTo>
                  <a:pt x="1990091" y="1456839"/>
                </a:lnTo>
                <a:lnTo>
                  <a:pt x="1981723" y="1461834"/>
                </a:lnTo>
                <a:lnTo>
                  <a:pt x="1973130" y="1466147"/>
                </a:lnTo>
                <a:lnTo>
                  <a:pt x="1964310" y="1470007"/>
                </a:lnTo>
                <a:lnTo>
                  <a:pt x="1955265" y="1473640"/>
                </a:lnTo>
                <a:lnTo>
                  <a:pt x="1945993" y="1476819"/>
                </a:lnTo>
                <a:lnTo>
                  <a:pt x="1936495" y="1479770"/>
                </a:lnTo>
                <a:lnTo>
                  <a:pt x="1926997" y="1481813"/>
                </a:lnTo>
                <a:lnTo>
                  <a:pt x="1917047" y="1483630"/>
                </a:lnTo>
                <a:lnTo>
                  <a:pt x="1907322" y="1484765"/>
                </a:lnTo>
                <a:lnTo>
                  <a:pt x="1896920" y="1485673"/>
                </a:lnTo>
                <a:lnTo>
                  <a:pt x="1886970" y="1485900"/>
                </a:lnTo>
                <a:lnTo>
                  <a:pt x="1876567" y="1485673"/>
                </a:lnTo>
                <a:lnTo>
                  <a:pt x="1866391" y="1484765"/>
                </a:lnTo>
                <a:lnTo>
                  <a:pt x="1856667" y="1483630"/>
                </a:lnTo>
                <a:lnTo>
                  <a:pt x="1846490" y="1481813"/>
                </a:lnTo>
                <a:lnTo>
                  <a:pt x="1836992" y="1479770"/>
                </a:lnTo>
                <a:lnTo>
                  <a:pt x="1827494" y="1476819"/>
                </a:lnTo>
                <a:lnTo>
                  <a:pt x="1818223" y="1473640"/>
                </a:lnTo>
                <a:lnTo>
                  <a:pt x="1809177" y="1470007"/>
                </a:lnTo>
                <a:lnTo>
                  <a:pt x="1800583" y="1466147"/>
                </a:lnTo>
                <a:lnTo>
                  <a:pt x="1791764" y="1461834"/>
                </a:lnTo>
                <a:lnTo>
                  <a:pt x="1783623" y="1456839"/>
                </a:lnTo>
                <a:lnTo>
                  <a:pt x="1775256" y="1451844"/>
                </a:lnTo>
                <a:lnTo>
                  <a:pt x="1767567" y="1446168"/>
                </a:lnTo>
                <a:lnTo>
                  <a:pt x="1760104" y="1440265"/>
                </a:lnTo>
                <a:lnTo>
                  <a:pt x="1752867" y="1433907"/>
                </a:lnTo>
                <a:lnTo>
                  <a:pt x="1746083" y="1427323"/>
                </a:lnTo>
                <a:lnTo>
                  <a:pt x="1739299" y="1420285"/>
                </a:lnTo>
                <a:lnTo>
                  <a:pt x="1733193" y="1413019"/>
                </a:lnTo>
                <a:lnTo>
                  <a:pt x="1727313" y="1405527"/>
                </a:lnTo>
                <a:lnTo>
                  <a:pt x="1721660" y="1397807"/>
                </a:lnTo>
                <a:lnTo>
                  <a:pt x="1716458" y="1389633"/>
                </a:lnTo>
                <a:lnTo>
                  <a:pt x="1711483" y="1381233"/>
                </a:lnTo>
                <a:lnTo>
                  <a:pt x="1707187" y="1372832"/>
                </a:lnTo>
                <a:lnTo>
                  <a:pt x="1703342" y="1363751"/>
                </a:lnTo>
                <a:lnTo>
                  <a:pt x="1699724" y="1354669"/>
                </a:lnTo>
                <a:lnTo>
                  <a:pt x="1696558" y="1345360"/>
                </a:lnTo>
                <a:lnTo>
                  <a:pt x="1693844" y="1335824"/>
                </a:lnTo>
                <a:lnTo>
                  <a:pt x="1691809" y="1326288"/>
                </a:lnTo>
                <a:lnTo>
                  <a:pt x="1690000" y="1316526"/>
                </a:lnTo>
                <a:lnTo>
                  <a:pt x="1688643" y="1306536"/>
                </a:lnTo>
                <a:lnTo>
                  <a:pt x="1687965" y="1296319"/>
                </a:lnTo>
                <a:lnTo>
                  <a:pt x="1687512" y="1286102"/>
                </a:lnTo>
                <a:lnTo>
                  <a:pt x="1687965" y="1275658"/>
                </a:lnTo>
                <a:lnTo>
                  <a:pt x="1688643" y="1265668"/>
                </a:lnTo>
                <a:lnTo>
                  <a:pt x="1690000" y="1255678"/>
                </a:lnTo>
                <a:lnTo>
                  <a:pt x="1691809" y="1245688"/>
                </a:lnTo>
                <a:lnTo>
                  <a:pt x="1693844" y="1235925"/>
                </a:lnTo>
                <a:lnTo>
                  <a:pt x="1696558" y="1226389"/>
                </a:lnTo>
                <a:lnTo>
                  <a:pt x="1699724" y="1217081"/>
                </a:lnTo>
                <a:lnTo>
                  <a:pt x="1703342" y="1207999"/>
                </a:lnTo>
                <a:lnTo>
                  <a:pt x="1707187" y="1199371"/>
                </a:lnTo>
                <a:lnTo>
                  <a:pt x="1711483" y="1190744"/>
                </a:lnTo>
                <a:lnTo>
                  <a:pt x="1716458" y="1182343"/>
                </a:lnTo>
                <a:lnTo>
                  <a:pt x="1721660" y="1174170"/>
                </a:lnTo>
                <a:lnTo>
                  <a:pt x="1727313" y="1166223"/>
                </a:lnTo>
                <a:lnTo>
                  <a:pt x="1733193" y="1158731"/>
                </a:lnTo>
                <a:lnTo>
                  <a:pt x="1739299" y="1151465"/>
                </a:lnTo>
                <a:lnTo>
                  <a:pt x="1746083" y="1144654"/>
                </a:lnTo>
                <a:lnTo>
                  <a:pt x="1752867" y="1137843"/>
                </a:lnTo>
                <a:lnTo>
                  <a:pt x="1760104" y="1131712"/>
                </a:lnTo>
                <a:lnTo>
                  <a:pt x="1767567" y="1125809"/>
                </a:lnTo>
                <a:lnTo>
                  <a:pt x="1775256" y="1120133"/>
                </a:lnTo>
                <a:lnTo>
                  <a:pt x="1783623" y="1114911"/>
                </a:lnTo>
                <a:lnTo>
                  <a:pt x="1791764" y="1110143"/>
                </a:lnTo>
                <a:lnTo>
                  <a:pt x="1800583" y="1105830"/>
                </a:lnTo>
                <a:lnTo>
                  <a:pt x="1809177" y="1101743"/>
                </a:lnTo>
                <a:lnTo>
                  <a:pt x="1818223" y="1098110"/>
                </a:lnTo>
                <a:lnTo>
                  <a:pt x="1827494" y="1094931"/>
                </a:lnTo>
                <a:lnTo>
                  <a:pt x="1836992" y="1092434"/>
                </a:lnTo>
                <a:lnTo>
                  <a:pt x="1846490" y="1090164"/>
                </a:lnTo>
                <a:lnTo>
                  <a:pt x="1856667" y="1088347"/>
                </a:lnTo>
                <a:lnTo>
                  <a:pt x="1866391" y="1086985"/>
                </a:lnTo>
                <a:lnTo>
                  <a:pt x="1876567" y="1086304"/>
                </a:lnTo>
                <a:lnTo>
                  <a:pt x="1886970" y="1085850"/>
                </a:lnTo>
                <a:close/>
                <a:moveTo>
                  <a:pt x="1297791" y="741362"/>
                </a:moveTo>
                <a:lnTo>
                  <a:pt x="1297791" y="765402"/>
                </a:lnTo>
                <a:lnTo>
                  <a:pt x="1285096" y="766762"/>
                </a:lnTo>
                <a:lnTo>
                  <a:pt x="1273308" y="768577"/>
                </a:lnTo>
                <a:lnTo>
                  <a:pt x="1262200" y="770844"/>
                </a:lnTo>
                <a:lnTo>
                  <a:pt x="1256986" y="771978"/>
                </a:lnTo>
                <a:lnTo>
                  <a:pt x="1251772" y="773566"/>
                </a:lnTo>
                <a:lnTo>
                  <a:pt x="1247238" y="775153"/>
                </a:lnTo>
                <a:lnTo>
                  <a:pt x="1242477" y="776741"/>
                </a:lnTo>
                <a:lnTo>
                  <a:pt x="1238170" y="778555"/>
                </a:lnTo>
                <a:lnTo>
                  <a:pt x="1233862" y="780369"/>
                </a:lnTo>
                <a:lnTo>
                  <a:pt x="1230009" y="782410"/>
                </a:lnTo>
                <a:lnTo>
                  <a:pt x="1226155" y="784452"/>
                </a:lnTo>
                <a:lnTo>
                  <a:pt x="1222528" y="786493"/>
                </a:lnTo>
                <a:lnTo>
                  <a:pt x="1219127" y="788760"/>
                </a:lnTo>
                <a:lnTo>
                  <a:pt x="1215953" y="791482"/>
                </a:lnTo>
                <a:lnTo>
                  <a:pt x="1213006" y="793977"/>
                </a:lnTo>
                <a:lnTo>
                  <a:pt x="1210286" y="796698"/>
                </a:lnTo>
                <a:lnTo>
                  <a:pt x="1207792" y="799419"/>
                </a:lnTo>
                <a:lnTo>
                  <a:pt x="1205525" y="802368"/>
                </a:lnTo>
                <a:lnTo>
                  <a:pt x="1203032" y="805316"/>
                </a:lnTo>
                <a:lnTo>
                  <a:pt x="1201218" y="808491"/>
                </a:lnTo>
                <a:lnTo>
                  <a:pt x="1199631" y="811893"/>
                </a:lnTo>
                <a:lnTo>
                  <a:pt x="1198044" y="815068"/>
                </a:lnTo>
                <a:lnTo>
                  <a:pt x="1196684" y="818469"/>
                </a:lnTo>
                <a:lnTo>
                  <a:pt x="1195551" y="822098"/>
                </a:lnTo>
                <a:lnTo>
                  <a:pt x="1194644" y="825727"/>
                </a:lnTo>
                <a:lnTo>
                  <a:pt x="1193737" y="829582"/>
                </a:lnTo>
                <a:lnTo>
                  <a:pt x="1193284" y="833437"/>
                </a:lnTo>
                <a:lnTo>
                  <a:pt x="1193057" y="837519"/>
                </a:lnTo>
                <a:lnTo>
                  <a:pt x="1193057" y="841828"/>
                </a:lnTo>
                <a:lnTo>
                  <a:pt x="1193284" y="847498"/>
                </a:lnTo>
                <a:lnTo>
                  <a:pt x="1193737" y="853168"/>
                </a:lnTo>
                <a:lnTo>
                  <a:pt x="1194871" y="858384"/>
                </a:lnTo>
                <a:lnTo>
                  <a:pt x="1196231" y="863600"/>
                </a:lnTo>
                <a:lnTo>
                  <a:pt x="1198044" y="868816"/>
                </a:lnTo>
                <a:lnTo>
                  <a:pt x="1200085" y="873805"/>
                </a:lnTo>
                <a:lnTo>
                  <a:pt x="1202578" y="878568"/>
                </a:lnTo>
                <a:lnTo>
                  <a:pt x="1205525" y="883330"/>
                </a:lnTo>
                <a:lnTo>
                  <a:pt x="1208472" y="887639"/>
                </a:lnTo>
                <a:lnTo>
                  <a:pt x="1211873" y="891721"/>
                </a:lnTo>
                <a:lnTo>
                  <a:pt x="1215273" y="895803"/>
                </a:lnTo>
                <a:lnTo>
                  <a:pt x="1218900" y="899432"/>
                </a:lnTo>
                <a:lnTo>
                  <a:pt x="1222754" y="902834"/>
                </a:lnTo>
                <a:lnTo>
                  <a:pt x="1226608" y="906235"/>
                </a:lnTo>
                <a:lnTo>
                  <a:pt x="1230689" y="908957"/>
                </a:lnTo>
                <a:lnTo>
                  <a:pt x="1234769" y="911678"/>
                </a:lnTo>
                <a:lnTo>
                  <a:pt x="1245197" y="917575"/>
                </a:lnTo>
                <a:lnTo>
                  <a:pt x="1259253" y="924832"/>
                </a:lnTo>
                <a:lnTo>
                  <a:pt x="1277388" y="933223"/>
                </a:lnTo>
                <a:lnTo>
                  <a:pt x="1299151" y="943428"/>
                </a:lnTo>
                <a:lnTo>
                  <a:pt x="1305725" y="946377"/>
                </a:lnTo>
                <a:lnTo>
                  <a:pt x="1311620" y="949552"/>
                </a:lnTo>
                <a:lnTo>
                  <a:pt x="1317060" y="952500"/>
                </a:lnTo>
                <a:lnTo>
                  <a:pt x="1321368" y="955675"/>
                </a:lnTo>
                <a:lnTo>
                  <a:pt x="1325448" y="958623"/>
                </a:lnTo>
                <a:lnTo>
                  <a:pt x="1328395" y="961344"/>
                </a:lnTo>
                <a:lnTo>
                  <a:pt x="1330662" y="964293"/>
                </a:lnTo>
                <a:lnTo>
                  <a:pt x="1332249" y="967014"/>
                </a:lnTo>
                <a:lnTo>
                  <a:pt x="1333383" y="969962"/>
                </a:lnTo>
                <a:lnTo>
                  <a:pt x="1334289" y="973137"/>
                </a:lnTo>
                <a:lnTo>
                  <a:pt x="1335196" y="976993"/>
                </a:lnTo>
                <a:lnTo>
                  <a:pt x="1335876" y="981528"/>
                </a:lnTo>
                <a:lnTo>
                  <a:pt x="1336330" y="986064"/>
                </a:lnTo>
                <a:lnTo>
                  <a:pt x="1337010" y="991280"/>
                </a:lnTo>
                <a:lnTo>
                  <a:pt x="1337010" y="996950"/>
                </a:lnTo>
                <a:lnTo>
                  <a:pt x="1337236" y="1002846"/>
                </a:lnTo>
                <a:lnTo>
                  <a:pt x="1337010" y="1005568"/>
                </a:lnTo>
                <a:lnTo>
                  <a:pt x="1337010" y="1007835"/>
                </a:lnTo>
                <a:lnTo>
                  <a:pt x="1336330" y="1009877"/>
                </a:lnTo>
                <a:lnTo>
                  <a:pt x="1335876" y="1011918"/>
                </a:lnTo>
                <a:lnTo>
                  <a:pt x="1335196" y="1013732"/>
                </a:lnTo>
                <a:lnTo>
                  <a:pt x="1334289" y="1015319"/>
                </a:lnTo>
                <a:lnTo>
                  <a:pt x="1333383" y="1016907"/>
                </a:lnTo>
                <a:lnTo>
                  <a:pt x="1332022" y="1018041"/>
                </a:lnTo>
                <a:lnTo>
                  <a:pt x="1330662" y="1019402"/>
                </a:lnTo>
                <a:lnTo>
                  <a:pt x="1329302" y="1020535"/>
                </a:lnTo>
                <a:lnTo>
                  <a:pt x="1327488" y="1021216"/>
                </a:lnTo>
                <a:lnTo>
                  <a:pt x="1325675" y="1021896"/>
                </a:lnTo>
                <a:lnTo>
                  <a:pt x="1323635" y="1022577"/>
                </a:lnTo>
                <a:lnTo>
                  <a:pt x="1321141" y="1023030"/>
                </a:lnTo>
                <a:lnTo>
                  <a:pt x="1318874" y="1023257"/>
                </a:lnTo>
                <a:lnTo>
                  <a:pt x="1316380" y="1023257"/>
                </a:lnTo>
                <a:lnTo>
                  <a:pt x="1313433" y="1023030"/>
                </a:lnTo>
                <a:lnTo>
                  <a:pt x="1310940" y="1022803"/>
                </a:lnTo>
                <a:lnTo>
                  <a:pt x="1308673" y="1022123"/>
                </a:lnTo>
                <a:lnTo>
                  <a:pt x="1306406" y="1021443"/>
                </a:lnTo>
                <a:lnTo>
                  <a:pt x="1304819" y="1020535"/>
                </a:lnTo>
                <a:lnTo>
                  <a:pt x="1303232" y="1019175"/>
                </a:lnTo>
                <a:lnTo>
                  <a:pt x="1301872" y="1017587"/>
                </a:lnTo>
                <a:lnTo>
                  <a:pt x="1301192" y="1015773"/>
                </a:lnTo>
                <a:lnTo>
                  <a:pt x="1300285" y="1013732"/>
                </a:lnTo>
                <a:lnTo>
                  <a:pt x="1299605" y="1010784"/>
                </a:lnTo>
                <a:lnTo>
                  <a:pt x="1299151" y="1007382"/>
                </a:lnTo>
                <a:lnTo>
                  <a:pt x="1298471" y="1002846"/>
                </a:lnTo>
                <a:lnTo>
                  <a:pt x="1298018" y="991960"/>
                </a:lnTo>
                <a:lnTo>
                  <a:pt x="1297791" y="978353"/>
                </a:lnTo>
                <a:lnTo>
                  <a:pt x="1297791" y="959984"/>
                </a:lnTo>
                <a:lnTo>
                  <a:pt x="1194644" y="959984"/>
                </a:lnTo>
                <a:lnTo>
                  <a:pt x="1194644" y="974725"/>
                </a:lnTo>
                <a:lnTo>
                  <a:pt x="1194644" y="980621"/>
                </a:lnTo>
                <a:lnTo>
                  <a:pt x="1195097" y="986744"/>
                </a:lnTo>
                <a:lnTo>
                  <a:pt x="1195551" y="992414"/>
                </a:lnTo>
                <a:lnTo>
                  <a:pt x="1196457" y="997630"/>
                </a:lnTo>
                <a:lnTo>
                  <a:pt x="1197364" y="1002846"/>
                </a:lnTo>
                <a:lnTo>
                  <a:pt x="1198951" y="1008062"/>
                </a:lnTo>
                <a:lnTo>
                  <a:pt x="1200538" y="1012598"/>
                </a:lnTo>
                <a:lnTo>
                  <a:pt x="1202352" y="1017360"/>
                </a:lnTo>
                <a:lnTo>
                  <a:pt x="1204392" y="1021443"/>
                </a:lnTo>
                <a:lnTo>
                  <a:pt x="1206659" y="1025525"/>
                </a:lnTo>
                <a:lnTo>
                  <a:pt x="1209152" y="1029380"/>
                </a:lnTo>
                <a:lnTo>
                  <a:pt x="1211873" y="1032782"/>
                </a:lnTo>
                <a:lnTo>
                  <a:pt x="1215047" y="1036184"/>
                </a:lnTo>
                <a:lnTo>
                  <a:pt x="1218447" y="1039359"/>
                </a:lnTo>
                <a:lnTo>
                  <a:pt x="1221621" y="1042080"/>
                </a:lnTo>
                <a:lnTo>
                  <a:pt x="1225475" y="1045028"/>
                </a:lnTo>
                <a:lnTo>
                  <a:pt x="1229329" y="1047296"/>
                </a:lnTo>
                <a:lnTo>
                  <a:pt x="1233182" y="1049564"/>
                </a:lnTo>
                <a:lnTo>
                  <a:pt x="1237490" y="1051832"/>
                </a:lnTo>
                <a:lnTo>
                  <a:pt x="1241570" y="1053646"/>
                </a:lnTo>
                <a:lnTo>
                  <a:pt x="1245877" y="1055687"/>
                </a:lnTo>
                <a:lnTo>
                  <a:pt x="1249958" y="1057502"/>
                </a:lnTo>
                <a:lnTo>
                  <a:pt x="1259026" y="1060677"/>
                </a:lnTo>
                <a:lnTo>
                  <a:pt x="1268094" y="1063171"/>
                </a:lnTo>
                <a:lnTo>
                  <a:pt x="1277615" y="1065212"/>
                </a:lnTo>
                <a:lnTo>
                  <a:pt x="1287590" y="1066800"/>
                </a:lnTo>
                <a:lnTo>
                  <a:pt x="1297791" y="1067934"/>
                </a:lnTo>
                <a:lnTo>
                  <a:pt x="1297791" y="1096962"/>
                </a:lnTo>
                <a:lnTo>
                  <a:pt x="1345171" y="1096962"/>
                </a:lnTo>
                <a:lnTo>
                  <a:pt x="1345171" y="1068841"/>
                </a:lnTo>
                <a:lnTo>
                  <a:pt x="1351972" y="1068160"/>
                </a:lnTo>
                <a:lnTo>
                  <a:pt x="1358093" y="1067253"/>
                </a:lnTo>
                <a:lnTo>
                  <a:pt x="1364213" y="1066346"/>
                </a:lnTo>
                <a:lnTo>
                  <a:pt x="1370108" y="1064985"/>
                </a:lnTo>
                <a:lnTo>
                  <a:pt x="1375775" y="1063852"/>
                </a:lnTo>
                <a:lnTo>
                  <a:pt x="1381442" y="1062491"/>
                </a:lnTo>
                <a:lnTo>
                  <a:pt x="1386656" y="1060903"/>
                </a:lnTo>
                <a:lnTo>
                  <a:pt x="1391870" y="1059089"/>
                </a:lnTo>
                <a:lnTo>
                  <a:pt x="1396858" y="1057275"/>
                </a:lnTo>
                <a:lnTo>
                  <a:pt x="1401392" y="1055234"/>
                </a:lnTo>
                <a:lnTo>
                  <a:pt x="1405699" y="1053193"/>
                </a:lnTo>
                <a:lnTo>
                  <a:pt x="1410233" y="1050925"/>
                </a:lnTo>
                <a:lnTo>
                  <a:pt x="1414087" y="1048430"/>
                </a:lnTo>
                <a:lnTo>
                  <a:pt x="1417941" y="1045935"/>
                </a:lnTo>
                <a:lnTo>
                  <a:pt x="1421568" y="1043441"/>
                </a:lnTo>
                <a:lnTo>
                  <a:pt x="1425195" y="1040493"/>
                </a:lnTo>
                <a:lnTo>
                  <a:pt x="1428142" y="1037771"/>
                </a:lnTo>
                <a:lnTo>
                  <a:pt x="1431316" y="1034596"/>
                </a:lnTo>
                <a:lnTo>
                  <a:pt x="1434036" y="1031421"/>
                </a:lnTo>
                <a:lnTo>
                  <a:pt x="1436756" y="1028246"/>
                </a:lnTo>
                <a:lnTo>
                  <a:pt x="1439023" y="1024844"/>
                </a:lnTo>
                <a:lnTo>
                  <a:pt x="1441290" y="1021216"/>
                </a:lnTo>
                <a:lnTo>
                  <a:pt x="1443104" y="1017360"/>
                </a:lnTo>
                <a:lnTo>
                  <a:pt x="1444918" y="1013505"/>
                </a:lnTo>
                <a:lnTo>
                  <a:pt x="1446504" y="1009650"/>
                </a:lnTo>
                <a:lnTo>
                  <a:pt x="1447865" y="1005568"/>
                </a:lnTo>
                <a:lnTo>
                  <a:pt x="1448998" y="1001032"/>
                </a:lnTo>
                <a:lnTo>
                  <a:pt x="1449905" y="996723"/>
                </a:lnTo>
                <a:lnTo>
                  <a:pt x="1450585" y="992414"/>
                </a:lnTo>
                <a:lnTo>
                  <a:pt x="1451265" y="987425"/>
                </a:lnTo>
                <a:lnTo>
                  <a:pt x="1451492" y="982889"/>
                </a:lnTo>
                <a:lnTo>
                  <a:pt x="1451719" y="977900"/>
                </a:lnTo>
                <a:lnTo>
                  <a:pt x="1451492" y="971777"/>
                </a:lnTo>
                <a:lnTo>
                  <a:pt x="1450812" y="965653"/>
                </a:lnTo>
                <a:lnTo>
                  <a:pt x="1450132" y="959984"/>
                </a:lnTo>
                <a:lnTo>
                  <a:pt x="1448998" y="954994"/>
                </a:lnTo>
                <a:lnTo>
                  <a:pt x="1447865" y="949778"/>
                </a:lnTo>
                <a:lnTo>
                  <a:pt x="1446051" y="944789"/>
                </a:lnTo>
                <a:lnTo>
                  <a:pt x="1444237" y="940253"/>
                </a:lnTo>
                <a:lnTo>
                  <a:pt x="1441971" y="935944"/>
                </a:lnTo>
                <a:lnTo>
                  <a:pt x="1439250" y="931862"/>
                </a:lnTo>
                <a:lnTo>
                  <a:pt x="1436756" y="928007"/>
                </a:lnTo>
                <a:lnTo>
                  <a:pt x="1433809" y="924605"/>
                </a:lnTo>
                <a:lnTo>
                  <a:pt x="1430862" y="921203"/>
                </a:lnTo>
                <a:lnTo>
                  <a:pt x="1427689" y="918028"/>
                </a:lnTo>
                <a:lnTo>
                  <a:pt x="1424515" y="914853"/>
                </a:lnTo>
                <a:lnTo>
                  <a:pt x="1421341" y="912359"/>
                </a:lnTo>
                <a:lnTo>
                  <a:pt x="1417714" y="910091"/>
                </a:lnTo>
                <a:lnTo>
                  <a:pt x="1413860" y="907369"/>
                </a:lnTo>
                <a:lnTo>
                  <a:pt x="1408873" y="904875"/>
                </a:lnTo>
                <a:lnTo>
                  <a:pt x="1397084" y="898752"/>
                </a:lnTo>
                <a:lnTo>
                  <a:pt x="1382122" y="891721"/>
                </a:lnTo>
                <a:lnTo>
                  <a:pt x="1363987" y="883557"/>
                </a:lnTo>
                <a:lnTo>
                  <a:pt x="1343131" y="874259"/>
                </a:lnTo>
                <a:lnTo>
                  <a:pt x="1326808" y="866548"/>
                </a:lnTo>
                <a:lnTo>
                  <a:pt x="1320461" y="863373"/>
                </a:lnTo>
                <a:lnTo>
                  <a:pt x="1315247" y="860652"/>
                </a:lnTo>
                <a:lnTo>
                  <a:pt x="1311166" y="857930"/>
                </a:lnTo>
                <a:lnTo>
                  <a:pt x="1308219" y="856116"/>
                </a:lnTo>
                <a:lnTo>
                  <a:pt x="1305952" y="854075"/>
                </a:lnTo>
                <a:lnTo>
                  <a:pt x="1303912" y="852034"/>
                </a:lnTo>
                <a:lnTo>
                  <a:pt x="1302325" y="849539"/>
                </a:lnTo>
                <a:lnTo>
                  <a:pt x="1301192" y="846364"/>
                </a:lnTo>
                <a:lnTo>
                  <a:pt x="1299831" y="843189"/>
                </a:lnTo>
                <a:lnTo>
                  <a:pt x="1299151" y="839560"/>
                </a:lnTo>
                <a:lnTo>
                  <a:pt x="1298698" y="835705"/>
                </a:lnTo>
                <a:lnTo>
                  <a:pt x="1298471" y="831396"/>
                </a:lnTo>
                <a:lnTo>
                  <a:pt x="1298471" y="828902"/>
                </a:lnTo>
                <a:lnTo>
                  <a:pt x="1298698" y="826407"/>
                </a:lnTo>
                <a:lnTo>
                  <a:pt x="1299378" y="824139"/>
                </a:lnTo>
                <a:lnTo>
                  <a:pt x="1299831" y="822098"/>
                </a:lnTo>
                <a:lnTo>
                  <a:pt x="1300285" y="820284"/>
                </a:lnTo>
                <a:lnTo>
                  <a:pt x="1301192" y="818469"/>
                </a:lnTo>
                <a:lnTo>
                  <a:pt x="1302098" y="816882"/>
                </a:lnTo>
                <a:lnTo>
                  <a:pt x="1303232" y="815748"/>
                </a:lnTo>
                <a:lnTo>
                  <a:pt x="1304365" y="814387"/>
                </a:lnTo>
                <a:lnTo>
                  <a:pt x="1305952" y="813253"/>
                </a:lnTo>
                <a:lnTo>
                  <a:pt x="1307539" y="812346"/>
                </a:lnTo>
                <a:lnTo>
                  <a:pt x="1309126" y="811439"/>
                </a:lnTo>
                <a:lnTo>
                  <a:pt x="1311166" y="810985"/>
                </a:lnTo>
                <a:lnTo>
                  <a:pt x="1312980" y="810532"/>
                </a:lnTo>
                <a:lnTo>
                  <a:pt x="1315247" y="810305"/>
                </a:lnTo>
                <a:lnTo>
                  <a:pt x="1317287" y="810305"/>
                </a:lnTo>
                <a:lnTo>
                  <a:pt x="1320234" y="810532"/>
                </a:lnTo>
                <a:lnTo>
                  <a:pt x="1322728" y="810759"/>
                </a:lnTo>
                <a:lnTo>
                  <a:pt x="1324995" y="811212"/>
                </a:lnTo>
                <a:lnTo>
                  <a:pt x="1327035" y="811893"/>
                </a:lnTo>
                <a:lnTo>
                  <a:pt x="1328849" y="812573"/>
                </a:lnTo>
                <a:lnTo>
                  <a:pt x="1330435" y="813934"/>
                </a:lnTo>
                <a:lnTo>
                  <a:pt x="1331796" y="814841"/>
                </a:lnTo>
                <a:lnTo>
                  <a:pt x="1332702" y="816428"/>
                </a:lnTo>
                <a:lnTo>
                  <a:pt x="1333609" y="818243"/>
                </a:lnTo>
                <a:lnTo>
                  <a:pt x="1334289" y="820284"/>
                </a:lnTo>
                <a:lnTo>
                  <a:pt x="1334969" y="823005"/>
                </a:lnTo>
                <a:lnTo>
                  <a:pt x="1335423" y="825953"/>
                </a:lnTo>
                <a:lnTo>
                  <a:pt x="1336103" y="833210"/>
                </a:lnTo>
                <a:lnTo>
                  <a:pt x="1336330" y="842509"/>
                </a:lnTo>
                <a:lnTo>
                  <a:pt x="1336330" y="854982"/>
                </a:lnTo>
                <a:lnTo>
                  <a:pt x="1439477" y="854982"/>
                </a:lnTo>
                <a:lnTo>
                  <a:pt x="1440384" y="846591"/>
                </a:lnTo>
                <a:lnTo>
                  <a:pt x="1440610" y="840694"/>
                </a:lnTo>
                <a:lnTo>
                  <a:pt x="1440610" y="836612"/>
                </a:lnTo>
                <a:lnTo>
                  <a:pt x="1440384" y="832757"/>
                </a:lnTo>
                <a:lnTo>
                  <a:pt x="1439704" y="828902"/>
                </a:lnTo>
                <a:lnTo>
                  <a:pt x="1439023" y="825046"/>
                </a:lnTo>
                <a:lnTo>
                  <a:pt x="1438343" y="821418"/>
                </a:lnTo>
                <a:lnTo>
                  <a:pt x="1437210" y="817789"/>
                </a:lnTo>
                <a:lnTo>
                  <a:pt x="1436303" y="814387"/>
                </a:lnTo>
                <a:lnTo>
                  <a:pt x="1434716" y="810985"/>
                </a:lnTo>
                <a:lnTo>
                  <a:pt x="1433129" y="808037"/>
                </a:lnTo>
                <a:lnTo>
                  <a:pt x="1431316" y="804862"/>
                </a:lnTo>
                <a:lnTo>
                  <a:pt x="1429502" y="801687"/>
                </a:lnTo>
                <a:lnTo>
                  <a:pt x="1427235" y="798966"/>
                </a:lnTo>
                <a:lnTo>
                  <a:pt x="1424968" y="796244"/>
                </a:lnTo>
                <a:lnTo>
                  <a:pt x="1422475" y="793750"/>
                </a:lnTo>
                <a:lnTo>
                  <a:pt x="1419754" y="791255"/>
                </a:lnTo>
                <a:lnTo>
                  <a:pt x="1416807" y="788534"/>
                </a:lnTo>
                <a:lnTo>
                  <a:pt x="1413860" y="786493"/>
                </a:lnTo>
                <a:lnTo>
                  <a:pt x="1410686" y="784225"/>
                </a:lnTo>
                <a:lnTo>
                  <a:pt x="1407059" y="782184"/>
                </a:lnTo>
                <a:lnTo>
                  <a:pt x="1403432" y="780143"/>
                </a:lnTo>
                <a:lnTo>
                  <a:pt x="1399578" y="778328"/>
                </a:lnTo>
                <a:lnTo>
                  <a:pt x="1395724" y="776514"/>
                </a:lnTo>
                <a:lnTo>
                  <a:pt x="1391644" y="774927"/>
                </a:lnTo>
                <a:lnTo>
                  <a:pt x="1387110" y="773339"/>
                </a:lnTo>
                <a:lnTo>
                  <a:pt x="1382576" y="771978"/>
                </a:lnTo>
                <a:lnTo>
                  <a:pt x="1377589" y="770844"/>
                </a:lnTo>
                <a:lnTo>
                  <a:pt x="1367614" y="768577"/>
                </a:lnTo>
                <a:lnTo>
                  <a:pt x="1356732" y="766762"/>
                </a:lnTo>
                <a:lnTo>
                  <a:pt x="1345171" y="765402"/>
                </a:lnTo>
                <a:lnTo>
                  <a:pt x="1345171" y="741362"/>
                </a:lnTo>
                <a:lnTo>
                  <a:pt x="1297791" y="741362"/>
                </a:lnTo>
                <a:close/>
                <a:moveTo>
                  <a:pt x="1322274" y="628650"/>
                </a:moveTo>
                <a:lnTo>
                  <a:pt x="1329755" y="628877"/>
                </a:lnTo>
                <a:lnTo>
                  <a:pt x="1337236" y="629330"/>
                </a:lnTo>
                <a:lnTo>
                  <a:pt x="1344717" y="629557"/>
                </a:lnTo>
                <a:lnTo>
                  <a:pt x="1351972" y="630237"/>
                </a:lnTo>
                <a:lnTo>
                  <a:pt x="1359453" y="631144"/>
                </a:lnTo>
                <a:lnTo>
                  <a:pt x="1366480" y="632052"/>
                </a:lnTo>
                <a:lnTo>
                  <a:pt x="1373735" y="633412"/>
                </a:lnTo>
                <a:lnTo>
                  <a:pt x="1380762" y="634546"/>
                </a:lnTo>
                <a:lnTo>
                  <a:pt x="1388017" y="636134"/>
                </a:lnTo>
                <a:lnTo>
                  <a:pt x="1395044" y="637948"/>
                </a:lnTo>
                <a:lnTo>
                  <a:pt x="1401845" y="639762"/>
                </a:lnTo>
                <a:lnTo>
                  <a:pt x="1408646" y="641803"/>
                </a:lnTo>
                <a:lnTo>
                  <a:pt x="1415674" y="643844"/>
                </a:lnTo>
                <a:lnTo>
                  <a:pt x="1422248" y="646566"/>
                </a:lnTo>
                <a:lnTo>
                  <a:pt x="1428822" y="648834"/>
                </a:lnTo>
                <a:lnTo>
                  <a:pt x="1435396" y="651555"/>
                </a:lnTo>
                <a:lnTo>
                  <a:pt x="1441971" y="654503"/>
                </a:lnTo>
                <a:lnTo>
                  <a:pt x="1448318" y="657225"/>
                </a:lnTo>
                <a:lnTo>
                  <a:pt x="1454439" y="660400"/>
                </a:lnTo>
                <a:lnTo>
                  <a:pt x="1460786" y="663802"/>
                </a:lnTo>
                <a:lnTo>
                  <a:pt x="1466907" y="667203"/>
                </a:lnTo>
                <a:lnTo>
                  <a:pt x="1472801" y="670832"/>
                </a:lnTo>
                <a:lnTo>
                  <a:pt x="1478695" y="674687"/>
                </a:lnTo>
                <a:lnTo>
                  <a:pt x="1484590" y="678543"/>
                </a:lnTo>
                <a:lnTo>
                  <a:pt x="1490257" y="682398"/>
                </a:lnTo>
                <a:lnTo>
                  <a:pt x="1495924" y="686480"/>
                </a:lnTo>
                <a:lnTo>
                  <a:pt x="1501592" y="690562"/>
                </a:lnTo>
                <a:lnTo>
                  <a:pt x="1507033" y="695098"/>
                </a:lnTo>
                <a:lnTo>
                  <a:pt x="1512473" y="699634"/>
                </a:lnTo>
                <a:lnTo>
                  <a:pt x="1517687" y="704169"/>
                </a:lnTo>
                <a:lnTo>
                  <a:pt x="1522901" y="708932"/>
                </a:lnTo>
                <a:lnTo>
                  <a:pt x="1527662" y="713921"/>
                </a:lnTo>
                <a:lnTo>
                  <a:pt x="1532649" y="718684"/>
                </a:lnTo>
                <a:lnTo>
                  <a:pt x="1537183" y="723900"/>
                </a:lnTo>
                <a:lnTo>
                  <a:pt x="1541944" y="729116"/>
                </a:lnTo>
                <a:lnTo>
                  <a:pt x="1546478" y="734332"/>
                </a:lnTo>
                <a:lnTo>
                  <a:pt x="1551012" y="739775"/>
                </a:lnTo>
                <a:lnTo>
                  <a:pt x="1555092" y="745444"/>
                </a:lnTo>
                <a:lnTo>
                  <a:pt x="1559173" y="751114"/>
                </a:lnTo>
                <a:lnTo>
                  <a:pt x="1563027" y="756784"/>
                </a:lnTo>
                <a:lnTo>
                  <a:pt x="1566881" y="762907"/>
                </a:lnTo>
                <a:lnTo>
                  <a:pt x="1570735" y="768803"/>
                </a:lnTo>
                <a:lnTo>
                  <a:pt x="1574362" y="774700"/>
                </a:lnTo>
                <a:lnTo>
                  <a:pt x="1577762" y="780823"/>
                </a:lnTo>
                <a:lnTo>
                  <a:pt x="1581163" y="786946"/>
                </a:lnTo>
                <a:lnTo>
                  <a:pt x="1584110" y="793296"/>
                </a:lnTo>
                <a:lnTo>
                  <a:pt x="1587057" y="799646"/>
                </a:lnTo>
                <a:lnTo>
                  <a:pt x="1589777" y="806223"/>
                </a:lnTo>
                <a:lnTo>
                  <a:pt x="1592724" y="812800"/>
                </a:lnTo>
                <a:lnTo>
                  <a:pt x="1594991" y="819377"/>
                </a:lnTo>
                <a:lnTo>
                  <a:pt x="1597712" y="825953"/>
                </a:lnTo>
                <a:lnTo>
                  <a:pt x="1599752" y="832984"/>
                </a:lnTo>
                <a:lnTo>
                  <a:pt x="1601792" y="839560"/>
                </a:lnTo>
                <a:lnTo>
                  <a:pt x="1603606" y="846591"/>
                </a:lnTo>
                <a:lnTo>
                  <a:pt x="1605419" y="853621"/>
                </a:lnTo>
                <a:lnTo>
                  <a:pt x="1606779" y="860878"/>
                </a:lnTo>
                <a:lnTo>
                  <a:pt x="1608140" y="867682"/>
                </a:lnTo>
                <a:lnTo>
                  <a:pt x="1609500" y="874939"/>
                </a:lnTo>
                <a:lnTo>
                  <a:pt x="1610407" y="882196"/>
                </a:lnTo>
                <a:lnTo>
                  <a:pt x="1611313" y="889680"/>
                </a:lnTo>
                <a:lnTo>
                  <a:pt x="1611993" y="896937"/>
                </a:lnTo>
                <a:lnTo>
                  <a:pt x="1612220" y="904421"/>
                </a:lnTo>
                <a:lnTo>
                  <a:pt x="1612447" y="911905"/>
                </a:lnTo>
                <a:lnTo>
                  <a:pt x="1612900" y="919389"/>
                </a:lnTo>
                <a:lnTo>
                  <a:pt x="1612447" y="926873"/>
                </a:lnTo>
                <a:lnTo>
                  <a:pt x="1612220" y="934357"/>
                </a:lnTo>
                <a:lnTo>
                  <a:pt x="1611993" y="941614"/>
                </a:lnTo>
                <a:lnTo>
                  <a:pt x="1611313" y="949098"/>
                </a:lnTo>
                <a:lnTo>
                  <a:pt x="1610407" y="956128"/>
                </a:lnTo>
                <a:lnTo>
                  <a:pt x="1609500" y="963385"/>
                </a:lnTo>
                <a:lnTo>
                  <a:pt x="1608140" y="970643"/>
                </a:lnTo>
                <a:lnTo>
                  <a:pt x="1606779" y="977900"/>
                </a:lnTo>
                <a:lnTo>
                  <a:pt x="1605419" y="984930"/>
                </a:lnTo>
                <a:lnTo>
                  <a:pt x="1603606" y="991734"/>
                </a:lnTo>
                <a:lnTo>
                  <a:pt x="1601792" y="998764"/>
                </a:lnTo>
                <a:lnTo>
                  <a:pt x="1599752" y="1005794"/>
                </a:lnTo>
                <a:lnTo>
                  <a:pt x="1597712" y="1012371"/>
                </a:lnTo>
                <a:lnTo>
                  <a:pt x="1594991" y="1019175"/>
                </a:lnTo>
                <a:lnTo>
                  <a:pt x="1592724" y="1025752"/>
                </a:lnTo>
                <a:lnTo>
                  <a:pt x="1589777" y="1032328"/>
                </a:lnTo>
                <a:lnTo>
                  <a:pt x="1587057" y="1038678"/>
                </a:lnTo>
                <a:lnTo>
                  <a:pt x="1584110" y="1045255"/>
                </a:lnTo>
                <a:lnTo>
                  <a:pt x="1581163" y="1051605"/>
                </a:lnTo>
                <a:lnTo>
                  <a:pt x="1577762" y="1057728"/>
                </a:lnTo>
                <a:lnTo>
                  <a:pt x="1574362" y="1063852"/>
                </a:lnTo>
                <a:lnTo>
                  <a:pt x="1570735" y="1069975"/>
                </a:lnTo>
                <a:lnTo>
                  <a:pt x="1566881" y="1075871"/>
                </a:lnTo>
                <a:lnTo>
                  <a:pt x="1563027" y="1081768"/>
                </a:lnTo>
                <a:lnTo>
                  <a:pt x="1559173" y="1087437"/>
                </a:lnTo>
                <a:lnTo>
                  <a:pt x="1555092" y="1093107"/>
                </a:lnTo>
                <a:lnTo>
                  <a:pt x="1551012" y="1098550"/>
                </a:lnTo>
                <a:lnTo>
                  <a:pt x="1546478" y="1103993"/>
                </a:lnTo>
                <a:lnTo>
                  <a:pt x="1541944" y="1109435"/>
                </a:lnTo>
                <a:lnTo>
                  <a:pt x="1537183" y="1114652"/>
                </a:lnTo>
                <a:lnTo>
                  <a:pt x="1532649" y="1119641"/>
                </a:lnTo>
                <a:lnTo>
                  <a:pt x="1527662" y="1124630"/>
                </a:lnTo>
                <a:lnTo>
                  <a:pt x="1522901" y="1129619"/>
                </a:lnTo>
                <a:lnTo>
                  <a:pt x="1517687" y="1134382"/>
                </a:lnTo>
                <a:lnTo>
                  <a:pt x="1512473" y="1139144"/>
                </a:lnTo>
                <a:lnTo>
                  <a:pt x="1507033" y="1143453"/>
                </a:lnTo>
                <a:lnTo>
                  <a:pt x="1501592" y="1147762"/>
                </a:lnTo>
                <a:lnTo>
                  <a:pt x="1495924" y="1151844"/>
                </a:lnTo>
                <a:lnTo>
                  <a:pt x="1490257" y="1156153"/>
                </a:lnTo>
                <a:lnTo>
                  <a:pt x="1484590" y="1160235"/>
                </a:lnTo>
                <a:lnTo>
                  <a:pt x="1478695" y="1164091"/>
                </a:lnTo>
                <a:lnTo>
                  <a:pt x="1472801" y="1167719"/>
                </a:lnTo>
                <a:lnTo>
                  <a:pt x="1466907" y="1171348"/>
                </a:lnTo>
                <a:lnTo>
                  <a:pt x="1460786" y="1174750"/>
                </a:lnTo>
                <a:lnTo>
                  <a:pt x="1454439" y="1177925"/>
                </a:lnTo>
                <a:lnTo>
                  <a:pt x="1448318" y="1181100"/>
                </a:lnTo>
                <a:lnTo>
                  <a:pt x="1441971" y="1184275"/>
                </a:lnTo>
                <a:lnTo>
                  <a:pt x="1435396" y="1186996"/>
                </a:lnTo>
                <a:lnTo>
                  <a:pt x="1428822" y="1189491"/>
                </a:lnTo>
                <a:lnTo>
                  <a:pt x="1422248" y="1192212"/>
                </a:lnTo>
                <a:lnTo>
                  <a:pt x="1415674" y="1194480"/>
                </a:lnTo>
                <a:lnTo>
                  <a:pt x="1408646" y="1196748"/>
                </a:lnTo>
                <a:lnTo>
                  <a:pt x="1401845" y="1198562"/>
                </a:lnTo>
                <a:lnTo>
                  <a:pt x="1395044" y="1200603"/>
                </a:lnTo>
                <a:lnTo>
                  <a:pt x="1388017" y="1202191"/>
                </a:lnTo>
                <a:lnTo>
                  <a:pt x="1380762" y="1203778"/>
                </a:lnTo>
                <a:lnTo>
                  <a:pt x="1373735" y="1205366"/>
                </a:lnTo>
                <a:lnTo>
                  <a:pt x="1366480" y="1206273"/>
                </a:lnTo>
                <a:lnTo>
                  <a:pt x="1359453" y="1207407"/>
                </a:lnTo>
                <a:lnTo>
                  <a:pt x="1351972" y="1208087"/>
                </a:lnTo>
                <a:lnTo>
                  <a:pt x="1344717" y="1208994"/>
                </a:lnTo>
                <a:lnTo>
                  <a:pt x="1337236" y="1209448"/>
                </a:lnTo>
                <a:lnTo>
                  <a:pt x="1329755" y="1209675"/>
                </a:lnTo>
                <a:lnTo>
                  <a:pt x="1322274" y="1209675"/>
                </a:lnTo>
                <a:lnTo>
                  <a:pt x="1314793" y="1209675"/>
                </a:lnTo>
                <a:lnTo>
                  <a:pt x="1307312" y="1209448"/>
                </a:lnTo>
                <a:lnTo>
                  <a:pt x="1300058" y="1208994"/>
                </a:lnTo>
                <a:lnTo>
                  <a:pt x="1292577" y="1208087"/>
                </a:lnTo>
                <a:lnTo>
                  <a:pt x="1285323" y="1207407"/>
                </a:lnTo>
                <a:lnTo>
                  <a:pt x="1278068" y="1206273"/>
                </a:lnTo>
                <a:lnTo>
                  <a:pt x="1271041" y="1205366"/>
                </a:lnTo>
                <a:lnTo>
                  <a:pt x="1263787" y="1203778"/>
                </a:lnTo>
                <a:lnTo>
                  <a:pt x="1256759" y="1202191"/>
                </a:lnTo>
                <a:lnTo>
                  <a:pt x="1249731" y="1200603"/>
                </a:lnTo>
                <a:lnTo>
                  <a:pt x="1242930" y="1198562"/>
                </a:lnTo>
                <a:lnTo>
                  <a:pt x="1235903" y="1196748"/>
                </a:lnTo>
                <a:lnTo>
                  <a:pt x="1229102" y="1194480"/>
                </a:lnTo>
                <a:lnTo>
                  <a:pt x="1222528" y="1192212"/>
                </a:lnTo>
                <a:lnTo>
                  <a:pt x="1215727" y="1189491"/>
                </a:lnTo>
                <a:lnTo>
                  <a:pt x="1209379" y="1186996"/>
                </a:lnTo>
                <a:lnTo>
                  <a:pt x="1202805" y="1184275"/>
                </a:lnTo>
                <a:lnTo>
                  <a:pt x="1196457" y="1181100"/>
                </a:lnTo>
                <a:lnTo>
                  <a:pt x="1189883" y="1177925"/>
                </a:lnTo>
                <a:lnTo>
                  <a:pt x="1183762" y="1174750"/>
                </a:lnTo>
                <a:lnTo>
                  <a:pt x="1177868" y="1171348"/>
                </a:lnTo>
                <a:lnTo>
                  <a:pt x="1171747" y="1167719"/>
                </a:lnTo>
                <a:lnTo>
                  <a:pt x="1165853" y="1164091"/>
                </a:lnTo>
                <a:lnTo>
                  <a:pt x="1159732" y="1160235"/>
                </a:lnTo>
                <a:lnTo>
                  <a:pt x="1154065" y="1156153"/>
                </a:lnTo>
                <a:lnTo>
                  <a:pt x="1148398" y="1151844"/>
                </a:lnTo>
                <a:lnTo>
                  <a:pt x="1142957" y="1147762"/>
                </a:lnTo>
                <a:lnTo>
                  <a:pt x="1137743" y="1143453"/>
                </a:lnTo>
                <a:lnTo>
                  <a:pt x="1132302" y="1139144"/>
                </a:lnTo>
                <a:lnTo>
                  <a:pt x="1127088" y="1134382"/>
                </a:lnTo>
                <a:lnTo>
                  <a:pt x="1121874" y="1129619"/>
                </a:lnTo>
                <a:lnTo>
                  <a:pt x="1117113" y="1124630"/>
                </a:lnTo>
                <a:lnTo>
                  <a:pt x="1112126" y="1119641"/>
                </a:lnTo>
                <a:lnTo>
                  <a:pt x="1107139" y="1114652"/>
                </a:lnTo>
                <a:lnTo>
                  <a:pt x="1102605" y="1109435"/>
                </a:lnTo>
                <a:lnTo>
                  <a:pt x="1098298" y="1103993"/>
                </a:lnTo>
                <a:lnTo>
                  <a:pt x="1093764" y="1098550"/>
                </a:lnTo>
                <a:lnTo>
                  <a:pt x="1089683" y="1093107"/>
                </a:lnTo>
                <a:lnTo>
                  <a:pt x="1085602" y="1087437"/>
                </a:lnTo>
                <a:lnTo>
                  <a:pt x="1081522" y="1081768"/>
                </a:lnTo>
                <a:lnTo>
                  <a:pt x="1077668" y="1075871"/>
                </a:lnTo>
                <a:lnTo>
                  <a:pt x="1074041" y="1069975"/>
                </a:lnTo>
                <a:lnTo>
                  <a:pt x="1070414" y="1063852"/>
                </a:lnTo>
                <a:lnTo>
                  <a:pt x="1067013" y="1057728"/>
                </a:lnTo>
                <a:lnTo>
                  <a:pt x="1063613" y="1051605"/>
                </a:lnTo>
                <a:lnTo>
                  <a:pt x="1060439" y="1045255"/>
                </a:lnTo>
                <a:lnTo>
                  <a:pt x="1057492" y="1038678"/>
                </a:lnTo>
                <a:lnTo>
                  <a:pt x="1054545" y="1032328"/>
                </a:lnTo>
                <a:lnTo>
                  <a:pt x="1052051" y="1025752"/>
                </a:lnTo>
                <a:lnTo>
                  <a:pt x="1049558" y="1019175"/>
                </a:lnTo>
                <a:lnTo>
                  <a:pt x="1047064" y="1012371"/>
                </a:lnTo>
                <a:lnTo>
                  <a:pt x="1044797" y="1005794"/>
                </a:lnTo>
                <a:lnTo>
                  <a:pt x="1042757" y="998764"/>
                </a:lnTo>
                <a:lnTo>
                  <a:pt x="1040943" y="991734"/>
                </a:lnTo>
                <a:lnTo>
                  <a:pt x="1039356" y="984930"/>
                </a:lnTo>
                <a:lnTo>
                  <a:pt x="1037769" y="977900"/>
                </a:lnTo>
                <a:lnTo>
                  <a:pt x="1036409" y="970643"/>
                </a:lnTo>
                <a:lnTo>
                  <a:pt x="1035276" y="963385"/>
                </a:lnTo>
                <a:lnTo>
                  <a:pt x="1034142" y="956128"/>
                </a:lnTo>
                <a:lnTo>
                  <a:pt x="1033462" y="949098"/>
                </a:lnTo>
                <a:lnTo>
                  <a:pt x="1032782" y="941614"/>
                </a:lnTo>
                <a:lnTo>
                  <a:pt x="1032102" y="934357"/>
                </a:lnTo>
                <a:lnTo>
                  <a:pt x="1031875" y="926873"/>
                </a:lnTo>
                <a:lnTo>
                  <a:pt x="1031875" y="919389"/>
                </a:lnTo>
                <a:lnTo>
                  <a:pt x="1031875" y="911905"/>
                </a:lnTo>
                <a:lnTo>
                  <a:pt x="1032102" y="904421"/>
                </a:lnTo>
                <a:lnTo>
                  <a:pt x="1032782" y="896937"/>
                </a:lnTo>
                <a:lnTo>
                  <a:pt x="1033462" y="889680"/>
                </a:lnTo>
                <a:lnTo>
                  <a:pt x="1034142" y="882196"/>
                </a:lnTo>
                <a:lnTo>
                  <a:pt x="1035276" y="874939"/>
                </a:lnTo>
                <a:lnTo>
                  <a:pt x="1036409" y="867682"/>
                </a:lnTo>
                <a:lnTo>
                  <a:pt x="1037769" y="860878"/>
                </a:lnTo>
                <a:lnTo>
                  <a:pt x="1039356" y="853621"/>
                </a:lnTo>
                <a:lnTo>
                  <a:pt x="1040943" y="846591"/>
                </a:lnTo>
                <a:lnTo>
                  <a:pt x="1042757" y="839560"/>
                </a:lnTo>
                <a:lnTo>
                  <a:pt x="1044797" y="832984"/>
                </a:lnTo>
                <a:lnTo>
                  <a:pt x="1047064" y="825953"/>
                </a:lnTo>
                <a:lnTo>
                  <a:pt x="1049558" y="819377"/>
                </a:lnTo>
                <a:lnTo>
                  <a:pt x="1052051" y="812800"/>
                </a:lnTo>
                <a:lnTo>
                  <a:pt x="1054545" y="806223"/>
                </a:lnTo>
                <a:lnTo>
                  <a:pt x="1057492" y="799646"/>
                </a:lnTo>
                <a:lnTo>
                  <a:pt x="1060439" y="793296"/>
                </a:lnTo>
                <a:lnTo>
                  <a:pt x="1063613" y="786946"/>
                </a:lnTo>
                <a:lnTo>
                  <a:pt x="1067013" y="780823"/>
                </a:lnTo>
                <a:lnTo>
                  <a:pt x="1070414" y="774700"/>
                </a:lnTo>
                <a:lnTo>
                  <a:pt x="1074041" y="768803"/>
                </a:lnTo>
                <a:lnTo>
                  <a:pt x="1077668" y="762907"/>
                </a:lnTo>
                <a:lnTo>
                  <a:pt x="1081522" y="756784"/>
                </a:lnTo>
                <a:lnTo>
                  <a:pt x="1085602" y="751114"/>
                </a:lnTo>
                <a:lnTo>
                  <a:pt x="1089683" y="745444"/>
                </a:lnTo>
                <a:lnTo>
                  <a:pt x="1093764" y="739775"/>
                </a:lnTo>
                <a:lnTo>
                  <a:pt x="1098298" y="734332"/>
                </a:lnTo>
                <a:lnTo>
                  <a:pt x="1102605" y="729116"/>
                </a:lnTo>
                <a:lnTo>
                  <a:pt x="1107139" y="723900"/>
                </a:lnTo>
                <a:lnTo>
                  <a:pt x="1112126" y="718684"/>
                </a:lnTo>
                <a:lnTo>
                  <a:pt x="1117113" y="713921"/>
                </a:lnTo>
                <a:lnTo>
                  <a:pt x="1121874" y="708932"/>
                </a:lnTo>
                <a:lnTo>
                  <a:pt x="1127088" y="704169"/>
                </a:lnTo>
                <a:lnTo>
                  <a:pt x="1132302" y="699634"/>
                </a:lnTo>
                <a:lnTo>
                  <a:pt x="1137743" y="695098"/>
                </a:lnTo>
                <a:lnTo>
                  <a:pt x="1142957" y="690562"/>
                </a:lnTo>
                <a:lnTo>
                  <a:pt x="1148398" y="686480"/>
                </a:lnTo>
                <a:lnTo>
                  <a:pt x="1154065" y="682398"/>
                </a:lnTo>
                <a:lnTo>
                  <a:pt x="1159732" y="678543"/>
                </a:lnTo>
                <a:lnTo>
                  <a:pt x="1165853" y="674687"/>
                </a:lnTo>
                <a:lnTo>
                  <a:pt x="1171747" y="670832"/>
                </a:lnTo>
                <a:lnTo>
                  <a:pt x="1177868" y="667203"/>
                </a:lnTo>
                <a:lnTo>
                  <a:pt x="1183762" y="663802"/>
                </a:lnTo>
                <a:lnTo>
                  <a:pt x="1189883" y="660400"/>
                </a:lnTo>
                <a:lnTo>
                  <a:pt x="1196457" y="657225"/>
                </a:lnTo>
                <a:lnTo>
                  <a:pt x="1202805" y="654503"/>
                </a:lnTo>
                <a:lnTo>
                  <a:pt x="1209379" y="651555"/>
                </a:lnTo>
                <a:lnTo>
                  <a:pt x="1215727" y="648834"/>
                </a:lnTo>
                <a:lnTo>
                  <a:pt x="1222528" y="646566"/>
                </a:lnTo>
                <a:lnTo>
                  <a:pt x="1229102" y="643844"/>
                </a:lnTo>
                <a:lnTo>
                  <a:pt x="1235903" y="641803"/>
                </a:lnTo>
                <a:lnTo>
                  <a:pt x="1242930" y="639762"/>
                </a:lnTo>
                <a:lnTo>
                  <a:pt x="1249731" y="637948"/>
                </a:lnTo>
                <a:lnTo>
                  <a:pt x="1256759" y="636134"/>
                </a:lnTo>
                <a:lnTo>
                  <a:pt x="1263787" y="634546"/>
                </a:lnTo>
                <a:lnTo>
                  <a:pt x="1271041" y="633412"/>
                </a:lnTo>
                <a:lnTo>
                  <a:pt x="1278068" y="632052"/>
                </a:lnTo>
                <a:lnTo>
                  <a:pt x="1285323" y="631144"/>
                </a:lnTo>
                <a:lnTo>
                  <a:pt x="1292577" y="630237"/>
                </a:lnTo>
                <a:lnTo>
                  <a:pt x="1300058" y="629557"/>
                </a:lnTo>
                <a:lnTo>
                  <a:pt x="1307312" y="629330"/>
                </a:lnTo>
                <a:lnTo>
                  <a:pt x="1314793" y="628877"/>
                </a:lnTo>
                <a:lnTo>
                  <a:pt x="1322274" y="628650"/>
                </a:lnTo>
                <a:close/>
                <a:moveTo>
                  <a:pt x="1872408" y="450081"/>
                </a:moveTo>
                <a:lnTo>
                  <a:pt x="1872408" y="463897"/>
                </a:lnTo>
                <a:lnTo>
                  <a:pt x="1864899" y="464803"/>
                </a:lnTo>
                <a:lnTo>
                  <a:pt x="1857846" y="465709"/>
                </a:lnTo>
                <a:lnTo>
                  <a:pt x="1851474" y="467068"/>
                </a:lnTo>
                <a:lnTo>
                  <a:pt x="1845558" y="468880"/>
                </a:lnTo>
                <a:lnTo>
                  <a:pt x="1839870" y="470691"/>
                </a:lnTo>
                <a:lnTo>
                  <a:pt x="1834864" y="472730"/>
                </a:lnTo>
                <a:lnTo>
                  <a:pt x="1830313" y="474995"/>
                </a:lnTo>
                <a:lnTo>
                  <a:pt x="1826218" y="477939"/>
                </a:lnTo>
                <a:lnTo>
                  <a:pt x="1822577" y="480657"/>
                </a:lnTo>
                <a:lnTo>
                  <a:pt x="1819391" y="483827"/>
                </a:lnTo>
                <a:lnTo>
                  <a:pt x="1816888" y="487451"/>
                </a:lnTo>
                <a:lnTo>
                  <a:pt x="1814840" y="491075"/>
                </a:lnTo>
                <a:lnTo>
                  <a:pt x="1813020" y="495152"/>
                </a:lnTo>
                <a:lnTo>
                  <a:pt x="1811882" y="499228"/>
                </a:lnTo>
                <a:lnTo>
                  <a:pt x="1811200" y="503984"/>
                </a:lnTo>
                <a:lnTo>
                  <a:pt x="1810745" y="508514"/>
                </a:lnTo>
                <a:lnTo>
                  <a:pt x="1810745" y="511911"/>
                </a:lnTo>
                <a:lnTo>
                  <a:pt x="1811427" y="515309"/>
                </a:lnTo>
                <a:lnTo>
                  <a:pt x="1811882" y="518253"/>
                </a:lnTo>
                <a:lnTo>
                  <a:pt x="1812565" y="521424"/>
                </a:lnTo>
                <a:lnTo>
                  <a:pt x="1813703" y="524594"/>
                </a:lnTo>
                <a:lnTo>
                  <a:pt x="1815068" y="527312"/>
                </a:lnTo>
                <a:lnTo>
                  <a:pt x="1816206" y="530257"/>
                </a:lnTo>
                <a:lnTo>
                  <a:pt x="1818026" y="532974"/>
                </a:lnTo>
                <a:lnTo>
                  <a:pt x="1819846" y="535692"/>
                </a:lnTo>
                <a:lnTo>
                  <a:pt x="1821894" y="537957"/>
                </a:lnTo>
                <a:lnTo>
                  <a:pt x="1823942" y="540222"/>
                </a:lnTo>
                <a:lnTo>
                  <a:pt x="1826218" y="542487"/>
                </a:lnTo>
                <a:lnTo>
                  <a:pt x="1828265" y="544298"/>
                </a:lnTo>
                <a:lnTo>
                  <a:pt x="1830541" y="546337"/>
                </a:lnTo>
                <a:lnTo>
                  <a:pt x="1832816" y="547922"/>
                </a:lnTo>
                <a:lnTo>
                  <a:pt x="1835547" y="549508"/>
                </a:lnTo>
                <a:lnTo>
                  <a:pt x="1841463" y="552905"/>
                </a:lnTo>
                <a:lnTo>
                  <a:pt x="1849654" y="557208"/>
                </a:lnTo>
                <a:lnTo>
                  <a:pt x="1860349" y="562191"/>
                </a:lnTo>
                <a:lnTo>
                  <a:pt x="1873319" y="568079"/>
                </a:lnTo>
                <a:lnTo>
                  <a:pt x="1877187" y="569891"/>
                </a:lnTo>
                <a:lnTo>
                  <a:pt x="1880827" y="571703"/>
                </a:lnTo>
                <a:lnTo>
                  <a:pt x="1883785" y="573515"/>
                </a:lnTo>
                <a:lnTo>
                  <a:pt x="1886516" y="575327"/>
                </a:lnTo>
                <a:lnTo>
                  <a:pt x="1888564" y="577139"/>
                </a:lnTo>
                <a:lnTo>
                  <a:pt x="1890384" y="578497"/>
                </a:lnTo>
                <a:lnTo>
                  <a:pt x="1891749" y="580083"/>
                </a:lnTo>
                <a:lnTo>
                  <a:pt x="1892660" y="581895"/>
                </a:lnTo>
                <a:lnTo>
                  <a:pt x="1893342" y="583480"/>
                </a:lnTo>
                <a:lnTo>
                  <a:pt x="1894025" y="585518"/>
                </a:lnTo>
                <a:lnTo>
                  <a:pt x="1894707" y="590501"/>
                </a:lnTo>
                <a:lnTo>
                  <a:pt x="1895390" y="596163"/>
                </a:lnTo>
                <a:lnTo>
                  <a:pt x="1895390" y="602958"/>
                </a:lnTo>
                <a:lnTo>
                  <a:pt x="1895390" y="605675"/>
                </a:lnTo>
                <a:lnTo>
                  <a:pt x="1894707" y="608167"/>
                </a:lnTo>
                <a:lnTo>
                  <a:pt x="1894025" y="610205"/>
                </a:lnTo>
                <a:lnTo>
                  <a:pt x="1892660" y="611791"/>
                </a:lnTo>
                <a:lnTo>
                  <a:pt x="1890839" y="613149"/>
                </a:lnTo>
                <a:lnTo>
                  <a:pt x="1888791" y="614055"/>
                </a:lnTo>
                <a:lnTo>
                  <a:pt x="1886061" y="614735"/>
                </a:lnTo>
                <a:lnTo>
                  <a:pt x="1883330" y="614961"/>
                </a:lnTo>
                <a:lnTo>
                  <a:pt x="1880145" y="614735"/>
                </a:lnTo>
                <a:lnTo>
                  <a:pt x="1878552" y="614055"/>
                </a:lnTo>
                <a:lnTo>
                  <a:pt x="1877414" y="613602"/>
                </a:lnTo>
                <a:lnTo>
                  <a:pt x="1876277" y="613149"/>
                </a:lnTo>
                <a:lnTo>
                  <a:pt x="1875594" y="612243"/>
                </a:lnTo>
                <a:lnTo>
                  <a:pt x="1874684" y="611564"/>
                </a:lnTo>
                <a:lnTo>
                  <a:pt x="1874229" y="610432"/>
                </a:lnTo>
                <a:lnTo>
                  <a:pt x="1873774" y="609299"/>
                </a:lnTo>
                <a:lnTo>
                  <a:pt x="1873546" y="607487"/>
                </a:lnTo>
                <a:lnTo>
                  <a:pt x="1872863" y="602731"/>
                </a:lnTo>
                <a:lnTo>
                  <a:pt x="1872408" y="596616"/>
                </a:lnTo>
                <a:lnTo>
                  <a:pt x="1872408" y="588689"/>
                </a:lnTo>
                <a:lnTo>
                  <a:pt x="1872408" y="577818"/>
                </a:lnTo>
                <a:lnTo>
                  <a:pt x="1811655" y="577818"/>
                </a:lnTo>
                <a:lnTo>
                  <a:pt x="1811655" y="586424"/>
                </a:lnTo>
                <a:lnTo>
                  <a:pt x="1811882" y="593445"/>
                </a:lnTo>
                <a:lnTo>
                  <a:pt x="1812338" y="596616"/>
                </a:lnTo>
                <a:lnTo>
                  <a:pt x="1813020" y="600013"/>
                </a:lnTo>
                <a:lnTo>
                  <a:pt x="1813475" y="602958"/>
                </a:lnTo>
                <a:lnTo>
                  <a:pt x="1814158" y="605902"/>
                </a:lnTo>
                <a:lnTo>
                  <a:pt x="1815296" y="608620"/>
                </a:lnTo>
                <a:lnTo>
                  <a:pt x="1816206" y="611338"/>
                </a:lnTo>
                <a:lnTo>
                  <a:pt x="1817343" y="613829"/>
                </a:lnTo>
                <a:lnTo>
                  <a:pt x="1818936" y="616094"/>
                </a:lnTo>
                <a:lnTo>
                  <a:pt x="1820074" y="618359"/>
                </a:lnTo>
                <a:lnTo>
                  <a:pt x="1821894" y="620623"/>
                </a:lnTo>
                <a:lnTo>
                  <a:pt x="1823715" y="622435"/>
                </a:lnTo>
                <a:lnTo>
                  <a:pt x="1825535" y="624247"/>
                </a:lnTo>
                <a:lnTo>
                  <a:pt x="1827583" y="626059"/>
                </a:lnTo>
                <a:lnTo>
                  <a:pt x="1829631" y="627418"/>
                </a:lnTo>
                <a:lnTo>
                  <a:pt x="1834409" y="630136"/>
                </a:lnTo>
                <a:lnTo>
                  <a:pt x="1839415" y="632627"/>
                </a:lnTo>
                <a:lnTo>
                  <a:pt x="1844193" y="634665"/>
                </a:lnTo>
                <a:lnTo>
                  <a:pt x="1849654" y="636704"/>
                </a:lnTo>
                <a:lnTo>
                  <a:pt x="1855115" y="638289"/>
                </a:lnTo>
                <a:lnTo>
                  <a:pt x="1860576" y="639421"/>
                </a:lnTo>
                <a:lnTo>
                  <a:pt x="1866492" y="640327"/>
                </a:lnTo>
                <a:lnTo>
                  <a:pt x="1872408" y="641007"/>
                </a:lnTo>
                <a:lnTo>
                  <a:pt x="1872408" y="657993"/>
                </a:lnTo>
                <a:lnTo>
                  <a:pt x="1900396" y="657993"/>
                </a:lnTo>
                <a:lnTo>
                  <a:pt x="1900396" y="641460"/>
                </a:lnTo>
                <a:lnTo>
                  <a:pt x="1907905" y="640554"/>
                </a:lnTo>
                <a:lnTo>
                  <a:pt x="1914959" y="639421"/>
                </a:lnTo>
                <a:lnTo>
                  <a:pt x="1921557" y="637610"/>
                </a:lnTo>
                <a:lnTo>
                  <a:pt x="1927474" y="635798"/>
                </a:lnTo>
                <a:lnTo>
                  <a:pt x="1933162" y="633533"/>
                </a:lnTo>
                <a:lnTo>
                  <a:pt x="1938396" y="631042"/>
                </a:lnTo>
                <a:lnTo>
                  <a:pt x="1943174" y="628324"/>
                </a:lnTo>
                <a:lnTo>
                  <a:pt x="1947270" y="624927"/>
                </a:lnTo>
                <a:lnTo>
                  <a:pt x="1950910" y="621529"/>
                </a:lnTo>
                <a:lnTo>
                  <a:pt x="1953868" y="617679"/>
                </a:lnTo>
                <a:lnTo>
                  <a:pt x="1956826" y="613602"/>
                </a:lnTo>
                <a:lnTo>
                  <a:pt x="1958874" y="609299"/>
                </a:lnTo>
                <a:lnTo>
                  <a:pt x="1960695" y="604317"/>
                </a:lnTo>
                <a:lnTo>
                  <a:pt x="1962060" y="599107"/>
                </a:lnTo>
                <a:lnTo>
                  <a:pt x="1962515" y="593672"/>
                </a:lnTo>
                <a:lnTo>
                  <a:pt x="1962743" y="588010"/>
                </a:lnTo>
                <a:lnTo>
                  <a:pt x="1962743" y="584613"/>
                </a:lnTo>
                <a:lnTo>
                  <a:pt x="1962515" y="581215"/>
                </a:lnTo>
                <a:lnTo>
                  <a:pt x="1962060" y="577818"/>
                </a:lnTo>
                <a:lnTo>
                  <a:pt x="1961377" y="574647"/>
                </a:lnTo>
                <a:lnTo>
                  <a:pt x="1960695" y="571929"/>
                </a:lnTo>
                <a:lnTo>
                  <a:pt x="1959557" y="568985"/>
                </a:lnTo>
                <a:lnTo>
                  <a:pt x="1958419" y="566267"/>
                </a:lnTo>
                <a:lnTo>
                  <a:pt x="1957054" y="563550"/>
                </a:lnTo>
                <a:lnTo>
                  <a:pt x="1953868" y="559020"/>
                </a:lnTo>
                <a:lnTo>
                  <a:pt x="1950683" y="555170"/>
                </a:lnTo>
                <a:lnTo>
                  <a:pt x="1948862" y="553358"/>
                </a:lnTo>
                <a:lnTo>
                  <a:pt x="1947042" y="551546"/>
                </a:lnTo>
                <a:lnTo>
                  <a:pt x="1944994" y="549961"/>
                </a:lnTo>
                <a:lnTo>
                  <a:pt x="1942719" y="548375"/>
                </a:lnTo>
                <a:lnTo>
                  <a:pt x="1937713" y="545657"/>
                </a:lnTo>
                <a:lnTo>
                  <a:pt x="1930659" y="542034"/>
                </a:lnTo>
                <a:lnTo>
                  <a:pt x="1921785" y="537957"/>
                </a:lnTo>
                <a:lnTo>
                  <a:pt x="1911318" y="532974"/>
                </a:lnTo>
                <a:lnTo>
                  <a:pt x="1899031" y="527539"/>
                </a:lnTo>
                <a:lnTo>
                  <a:pt x="1889474" y="523236"/>
                </a:lnTo>
                <a:lnTo>
                  <a:pt x="1882875" y="519612"/>
                </a:lnTo>
                <a:lnTo>
                  <a:pt x="1878552" y="517120"/>
                </a:lnTo>
                <a:lnTo>
                  <a:pt x="1877187" y="515988"/>
                </a:lnTo>
                <a:lnTo>
                  <a:pt x="1876049" y="514629"/>
                </a:lnTo>
                <a:lnTo>
                  <a:pt x="1875139" y="513270"/>
                </a:lnTo>
                <a:lnTo>
                  <a:pt x="1874229" y="511458"/>
                </a:lnTo>
                <a:lnTo>
                  <a:pt x="1873774" y="509647"/>
                </a:lnTo>
                <a:lnTo>
                  <a:pt x="1873319" y="507608"/>
                </a:lnTo>
                <a:lnTo>
                  <a:pt x="1872863" y="505117"/>
                </a:lnTo>
                <a:lnTo>
                  <a:pt x="1872863" y="502626"/>
                </a:lnTo>
                <a:lnTo>
                  <a:pt x="1872863" y="499681"/>
                </a:lnTo>
                <a:lnTo>
                  <a:pt x="1873546" y="497190"/>
                </a:lnTo>
                <a:lnTo>
                  <a:pt x="1874456" y="495152"/>
                </a:lnTo>
                <a:lnTo>
                  <a:pt x="1875594" y="493340"/>
                </a:lnTo>
                <a:lnTo>
                  <a:pt x="1877187" y="491981"/>
                </a:lnTo>
                <a:lnTo>
                  <a:pt x="1879235" y="491075"/>
                </a:lnTo>
                <a:lnTo>
                  <a:pt x="1881282" y="490622"/>
                </a:lnTo>
                <a:lnTo>
                  <a:pt x="1883785" y="490169"/>
                </a:lnTo>
                <a:lnTo>
                  <a:pt x="1887199" y="490622"/>
                </a:lnTo>
                <a:lnTo>
                  <a:pt x="1889702" y="491301"/>
                </a:lnTo>
                <a:lnTo>
                  <a:pt x="1890839" y="491528"/>
                </a:lnTo>
                <a:lnTo>
                  <a:pt x="1891522" y="492207"/>
                </a:lnTo>
                <a:lnTo>
                  <a:pt x="1892432" y="493113"/>
                </a:lnTo>
                <a:lnTo>
                  <a:pt x="1892887" y="493793"/>
                </a:lnTo>
                <a:lnTo>
                  <a:pt x="1894025" y="496284"/>
                </a:lnTo>
                <a:lnTo>
                  <a:pt x="1894480" y="499455"/>
                </a:lnTo>
                <a:lnTo>
                  <a:pt x="1894935" y="503758"/>
                </a:lnTo>
                <a:lnTo>
                  <a:pt x="1895163" y="508967"/>
                </a:lnTo>
                <a:lnTo>
                  <a:pt x="1895163" y="516215"/>
                </a:lnTo>
                <a:lnTo>
                  <a:pt x="1955689" y="516215"/>
                </a:lnTo>
                <a:lnTo>
                  <a:pt x="1956371" y="511458"/>
                </a:lnTo>
                <a:lnTo>
                  <a:pt x="1956371" y="508061"/>
                </a:lnTo>
                <a:lnTo>
                  <a:pt x="1955916" y="503305"/>
                </a:lnTo>
                <a:lnTo>
                  <a:pt x="1955461" y="498775"/>
                </a:lnTo>
                <a:lnTo>
                  <a:pt x="1954551" y="494699"/>
                </a:lnTo>
                <a:lnTo>
                  <a:pt x="1952958" y="490848"/>
                </a:lnTo>
                <a:lnTo>
                  <a:pt x="1950910" y="487225"/>
                </a:lnTo>
                <a:lnTo>
                  <a:pt x="1948635" y="483601"/>
                </a:lnTo>
                <a:lnTo>
                  <a:pt x="1945677" y="480430"/>
                </a:lnTo>
                <a:lnTo>
                  <a:pt x="1942264" y="477712"/>
                </a:lnTo>
                <a:lnTo>
                  <a:pt x="1938623" y="474995"/>
                </a:lnTo>
                <a:lnTo>
                  <a:pt x="1934527" y="472730"/>
                </a:lnTo>
                <a:lnTo>
                  <a:pt x="1929976" y="470465"/>
                </a:lnTo>
                <a:lnTo>
                  <a:pt x="1924971" y="468653"/>
                </a:lnTo>
                <a:lnTo>
                  <a:pt x="1919510" y="467068"/>
                </a:lnTo>
                <a:lnTo>
                  <a:pt x="1913593" y="465709"/>
                </a:lnTo>
                <a:lnTo>
                  <a:pt x="1907222" y="464803"/>
                </a:lnTo>
                <a:lnTo>
                  <a:pt x="1900396" y="463897"/>
                </a:lnTo>
                <a:lnTo>
                  <a:pt x="1900396" y="450081"/>
                </a:lnTo>
                <a:lnTo>
                  <a:pt x="1872408" y="450081"/>
                </a:lnTo>
                <a:close/>
                <a:moveTo>
                  <a:pt x="1886971" y="384175"/>
                </a:moveTo>
                <a:lnTo>
                  <a:pt x="1895390" y="384401"/>
                </a:lnTo>
                <a:lnTo>
                  <a:pt x="1904264" y="384854"/>
                </a:lnTo>
                <a:lnTo>
                  <a:pt x="1912911" y="385987"/>
                </a:lnTo>
                <a:lnTo>
                  <a:pt x="1921102" y="387572"/>
                </a:lnTo>
                <a:lnTo>
                  <a:pt x="1929294" y="389610"/>
                </a:lnTo>
                <a:lnTo>
                  <a:pt x="1937713" y="391649"/>
                </a:lnTo>
                <a:lnTo>
                  <a:pt x="1945449" y="394367"/>
                </a:lnTo>
                <a:lnTo>
                  <a:pt x="1953186" y="397537"/>
                </a:lnTo>
                <a:lnTo>
                  <a:pt x="1960922" y="400935"/>
                </a:lnTo>
                <a:lnTo>
                  <a:pt x="1968204" y="404558"/>
                </a:lnTo>
                <a:lnTo>
                  <a:pt x="1975485" y="408635"/>
                </a:lnTo>
                <a:lnTo>
                  <a:pt x="1982084" y="412938"/>
                </a:lnTo>
                <a:lnTo>
                  <a:pt x="1988910" y="417921"/>
                </a:lnTo>
                <a:lnTo>
                  <a:pt x="1995281" y="422677"/>
                </a:lnTo>
                <a:lnTo>
                  <a:pt x="2001652" y="428113"/>
                </a:lnTo>
                <a:lnTo>
                  <a:pt x="2007568" y="433775"/>
                </a:lnTo>
                <a:lnTo>
                  <a:pt x="2013257" y="439890"/>
                </a:lnTo>
                <a:lnTo>
                  <a:pt x="2018718" y="446005"/>
                </a:lnTo>
                <a:lnTo>
                  <a:pt x="2023496" y="452346"/>
                </a:lnTo>
                <a:lnTo>
                  <a:pt x="2028502" y="459141"/>
                </a:lnTo>
                <a:lnTo>
                  <a:pt x="2032825" y="465709"/>
                </a:lnTo>
                <a:lnTo>
                  <a:pt x="2036921" y="472956"/>
                </a:lnTo>
                <a:lnTo>
                  <a:pt x="2040562" y="480430"/>
                </a:lnTo>
                <a:lnTo>
                  <a:pt x="2043975" y="487904"/>
                </a:lnTo>
                <a:lnTo>
                  <a:pt x="2047161" y="495605"/>
                </a:lnTo>
                <a:lnTo>
                  <a:pt x="2049891" y="503305"/>
                </a:lnTo>
                <a:lnTo>
                  <a:pt x="2052394" y="511685"/>
                </a:lnTo>
                <a:lnTo>
                  <a:pt x="2054214" y="519838"/>
                </a:lnTo>
                <a:lnTo>
                  <a:pt x="2055580" y="528218"/>
                </a:lnTo>
                <a:lnTo>
                  <a:pt x="2056717" y="536598"/>
                </a:lnTo>
                <a:lnTo>
                  <a:pt x="2057172" y="545431"/>
                </a:lnTo>
                <a:lnTo>
                  <a:pt x="2057400" y="553811"/>
                </a:lnTo>
                <a:lnTo>
                  <a:pt x="2057172" y="562644"/>
                </a:lnTo>
                <a:lnTo>
                  <a:pt x="2056717" y="571476"/>
                </a:lnTo>
                <a:lnTo>
                  <a:pt x="2055580" y="579856"/>
                </a:lnTo>
                <a:lnTo>
                  <a:pt x="2054214" y="588010"/>
                </a:lnTo>
                <a:lnTo>
                  <a:pt x="2052394" y="596390"/>
                </a:lnTo>
                <a:lnTo>
                  <a:pt x="2049891" y="604543"/>
                </a:lnTo>
                <a:lnTo>
                  <a:pt x="2047161" y="612243"/>
                </a:lnTo>
                <a:lnTo>
                  <a:pt x="2043975" y="619944"/>
                </a:lnTo>
                <a:lnTo>
                  <a:pt x="2040562" y="627418"/>
                </a:lnTo>
                <a:lnTo>
                  <a:pt x="2036921" y="634892"/>
                </a:lnTo>
                <a:lnTo>
                  <a:pt x="2032825" y="642139"/>
                </a:lnTo>
                <a:lnTo>
                  <a:pt x="2028502" y="648934"/>
                </a:lnTo>
                <a:lnTo>
                  <a:pt x="2023496" y="655502"/>
                </a:lnTo>
                <a:lnTo>
                  <a:pt x="2018718" y="662070"/>
                </a:lnTo>
                <a:lnTo>
                  <a:pt x="2013257" y="668185"/>
                </a:lnTo>
                <a:lnTo>
                  <a:pt x="2007568" y="674073"/>
                </a:lnTo>
                <a:lnTo>
                  <a:pt x="2001652" y="679736"/>
                </a:lnTo>
                <a:lnTo>
                  <a:pt x="1995281" y="685171"/>
                </a:lnTo>
                <a:lnTo>
                  <a:pt x="1988910" y="690154"/>
                </a:lnTo>
                <a:lnTo>
                  <a:pt x="1982084" y="694683"/>
                </a:lnTo>
                <a:lnTo>
                  <a:pt x="1975485" y="699440"/>
                </a:lnTo>
                <a:lnTo>
                  <a:pt x="1968204" y="703516"/>
                </a:lnTo>
                <a:lnTo>
                  <a:pt x="1960922" y="707140"/>
                </a:lnTo>
                <a:lnTo>
                  <a:pt x="1953186" y="710537"/>
                </a:lnTo>
                <a:lnTo>
                  <a:pt x="1945449" y="713482"/>
                </a:lnTo>
                <a:lnTo>
                  <a:pt x="1937713" y="716199"/>
                </a:lnTo>
                <a:lnTo>
                  <a:pt x="1929294" y="718464"/>
                </a:lnTo>
                <a:lnTo>
                  <a:pt x="1921102" y="720503"/>
                </a:lnTo>
                <a:lnTo>
                  <a:pt x="1912911" y="722088"/>
                </a:lnTo>
                <a:lnTo>
                  <a:pt x="1904264" y="722994"/>
                </a:lnTo>
                <a:lnTo>
                  <a:pt x="1895390" y="723673"/>
                </a:lnTo>
                <a:lnTo>
                  <a:pt x="1886971" y="723900"/>
                </a:lnTo>
                <a:lnTo>
                  <a:pt x="1878097" y="723673"/>
                </a:lnTo>
                <a:lnTo>
                  <a:pt x="1869223" y="722994"/>
                </a:lnTo>
                <a:lnTo>
                  <a:pt x="1860804" y="722088"/>
                </a:lnTo>
                <a:lnTo>
                  <a:pt x="1852612" y="720503"/>
                </a:lnTo>
                <a:lnTo>
                  <a:pt x="1844193" y="718464"/>
                </a:lnTo>
                <a:lnTo>
                  <a:pt x="1836002" y="716199"/>
                </a:lnTo>
                <a:lnTo>
                  <a:pt x="1828265" y="713482"/>
                </a:lnTo>
                <a:lnTo>
                  <a:pt x="1820529" y="710537"/>
                </a:lnTo>
                <a:lnTo>
                  <a:pt x="1812565" y="707140"/>
                </a:lnTo>
                <a:lnTo>
                  <a:pt x="1805511" y="703516"/>
                </a:lnTo>
                <a:lnTo>
                  <a:pt x="1798230" y="699440"/>
                </a:lnTo>
                <a:lnTo>
                  <a:pt x="1791404" y="694683"/>
                </a:lnTo>
                <a:lnTo>
                  <a:pt x="1784805" y="690154"/>
                </a:lnTo>
                <a:lnTo>
                  <a:pt x="1778206" y="685171"/>
                </a:lnTo>
                <a:lnTo>
                  <a:pt x="1772063" y="679736"/>
                </a:lnTo>
                <a:lnTo>
                  <a:pt x="1766146" y="674073"/>
                </a:lnTo>
                <a:lnTo>
                  <a:pt x="1760458" y="668185"/>
                </a:lnTo>
                <a:lnTo>
                  <a:pt x="1754997" y="662070"/>
                </a:lnTo>
                <a:lnTo>
                  <a:pt x="1749991" y="655502"/>
                </a:lnTo>
                <a:lnTo>
                  <a:pt x="1745213" y="648934"/>
                </a:lnTo>
                <a:lnTo>
                  <a:pt x="1740662" y="642139"/>
                </a:lnTo>
                <a:lnTo>
                  <a:pt x="1736566" y="634892"/>
                </a:lnTo>
                <a:lnTo>
                  <a:pt x="1732925" y="627418"/>
                </a:lnTo>
                <a:lnTo>
                  <a:pt x="1729512" y="619944"/>
                </a:lnTo>
                <a:lnTo>
                  <a:pt x="1726554" y="612243"/>
                </a:lnTo>
                <a:lnTo>
                  <a:pt x="1723596" y="604543"/>
                </a:lnTo>
                <a:lnTo>
                  <a:pt x="1721548" y="596390"/>
                </a:lnTo>
                <a:lnTo>
                  <a:pt x="1719500" y="588010"/>
                </a:lnTo>
                <a:lnTo>
                  <a:pt x="1717908" y="579856"/>
                </a:lnTo>
                <a:lnTo>
                  <a:pt x="1716997" y="571476"/>
                </a:lnTo>
                <a:lnTo>
                  <a:pt x="1716315" y="562644"/>
                </a:lnTo>
                <a:lnTo>
                  <a:pt x="1716087" y="553811"/>
                </a:lnTo>
                <a:lnTo>
                  <a:pt x="1716315" y="545431"/>
                </a:lnTo>
                <a:lnTo>
                  <a:pt x="1716997" y="536598"/>
                </a:lnTo>
                <a:lnTo>
                  <a:pt x="1717908" y="528218"/>
                </a:lnTo>
                <a:lnTo>
                  <a:pt x="1719500" y="519838"/>
                </a:lnTo>
                <a:lnTo>
                  <a:pt x="1721548" y="511685"/>
                </a:lnTo>
                <a:lnTo>
                  <a:pt x="1723596" y="503305"/>
                </a:lnTo>
                <a:lnTo>
                  <a:pt x="1726554" y="495605"/>
                </a:lnTo>
                <a:lnTo>
                  <a:pt x="1729512" y="487904"/>
                </a:lnTo>
                <a:lnTo>
                  <a:pt x="1732925" y="480430"/>
                </a:lnTo>
                <a:lnTo>
                  <a:pt x="1736566" y="472956"/>
                </a:lnTo>
                <a:lnTo>
                  <a:pt x="1740662" y="465709"/>
                </a:lnTo>
                <a:lnTo>
                  <a:pt x="1745213" y="459141"/>
                </a:lnTo>
                <a:lnTo>
                  <a:pt x="1749991" y="452346"/>
                </a:lnTo>
                <a:lnTo>
                  <a:pt x="1754997" y="446005"/>
                </a:lnTo>
                <a:lnTo>
                  <a:pt x="1760458" y="439890"/>
                </a:lnTo>
                <a:lnTo>
                  <a:pt x="1766146" y="433775"/>
                </a:lnTo>
                <a:lnTo>
                  <a:pt x="1772063" y="428113"/>
                </a:lnTo>
                <a:lnTo>
                  <a:pt x="1778206" y="422677"/>
                </a:lnTo>
                <a:lnTo>
                  <a:pt x="1784805" y="417921"/>
                </a:lnTo>
                <a:lnTo>
                  <a:pt x="1791404" y="412938"/>
                </a:lnTo>
                <a:lnTo>
                  <a:pt x="1798230" y="408635"/>
                </a:lnTo>
                <a:lnTo>
                  <a:pt x="1805511" y="404558"/>
                </a:lnTo>
                <a:lnTo>
                  <a:pt x="1812565" y="400935"/>
                </a:lnTo>
                <a:lnTo>
                  <a:pt x="1820529" y="397537"/>
                </a:lnTo>
                <a:lnTo>
                  <a:pt x="1828265" y="394367"/>
                </a:lnTo>
                <a:lnTo>
                  <a:pt x="1836002" y="391649"/>
                </a:lnTo>
                <a:lnTo>
                  <a:pt x="1844193" y="389610"/>
                </a:lnTo>
                <a:lnTo>
                  <a:pt x="1852612" y="387572"/>
                </a:lnTo>
                <a:lnTo>
                  <a:pt x="1860804" y="385987"/>
                </a:lnTo>
                <a:lnTo>
                  <a:pt x="1869223" y="384854"/>
                </a:lnTo>
                <a:lnTo>
                  <a:pt x="1878097" y="384401"/>
                </a:lnTo>
                <a:lnTo>
                  <a:pt x="1886971" y="384175"/>
                </a:lnTo>
                <a:close/>
                <a:moveTo>
                  <a:pt x="1493053" y="58920"/>
                </a:moveTo>
                <a:lnTo>
                  <a:pt x="1493053" y="71384"/>
                </a:lnTo>
                <a:lnTo>
                  <a:pt x="1486255" y="72064"/>
                </a:lnTo>
                <a:lnTo>
                  <a:pt x="1480136" y="72970"/>
                </a:lnTo>
                <a:lnTo>
                  <a:pt x="1474471" y="74103"/>
                </a:lnTo>
                <a:lnTo>
                  <a:pt x="1469032" y="75463"/>
                </a:lnTo>
                <a:lnTo>
                  <a:pt x="1464046" y="77276"/>
                </a:lnTo>
                <a:lnTo>
                  <a:pt x="1459741" y="79089"/>
                </a:lnTo>
                <a:lnTo>
                  <a:pt x="1455661" y="81128"/>
                </a:lnTo>
                <a:lnTo>
                  <a:pt x="1452036" y="83621"/>
                </a:lnTo>
                <a:lnTo>
                  <a:pt x="1448863" y="86341"/>
                </a:lnTo>
                <a:lnTo>
                  <a:pt x="1446144" y="89060"/>
                </a:lnTo>
                <a:lnTo>
                  <a:pt x="1443877" y="92233"/>
                </a:lnTo>
                <a:lnTo>
                  <a:pt x="1441611" y="95632"/>
                </a:lnTo>
                <a:lnTo>
                  <a:pt x="1440252" y="99258"/>
                </a:lnTo>
                <a:lnTo>
                  <a:pt x="1439118" y="102657"/>
                </a:lnTo>
                <a:lnTo>
                  <a:pt x="1438665" y="106963"/>
                </a:lnTo>
                <a:lnTo>
                  <a:pt x="1438439" y="111042"/>
                </a:lnTo>
                <a:lnTo>
                  <a:pt x="1438439" y="113988"/>
                </a:lnTo>
                <a:lnTo>
                  <a:pt x="1438665" y="116934"/>
                </a:lnTo>
                <a:lnTo>
                  <a:pt x="1439118" y="119880"/>
                </a:lnTo>
                <a:lnTo>
                  <a:pt x="1439798" y="122599"/>
                </a:lnTo>
                <a:lnTo>
                  <a:pt x="1440931" y="125092"/>
                </a:lnTo>
                <a:lnTo>
                  <a:pt x="1442064" y="127812"/>
                </a:lnTo>
                <a:lnTo>
                  <a:pt x="1443198" y="130304"/>
                </a:lnTo>
                <a:lnTo>
                  <a:pt x="1444784" y="132797"/>
                </a:lnTo>
                <a:lnTo>
                  <a:pt x="1448183" y="137329"/>
                </a:lnTo>
                <a:lnTo>
                  <a:pt x="1451809" y="141409"/>
                </a:lnTo>
                <a:lnTo>
                  <a:pt x="1455888" y="144808"/>
                </a:lnTo>
                <a:lnTo>
                  <a:pt x="1460194" y="147527"/>
                </a:lnTo>
                <a:lnTo>
                  <a:pt x="1465633" y="150700"/>
                </a:lnTo>
                <a:lnTo>
                  <a:pt x="1472884" y="154552"/>
                </a:lnTo>
                <a:lnTo>
                  <a:pt x="1482402" y="158858"/>
                </a:lnTo>
                <a:lnTo>
                  <a:pt x="1493733" y="164070"/>
                </a:lnTo>
                <a:lnTo>
                  <a:pt x="1500532" y="167469"/>
                </a:lnTo>
                <a:lnTo>
                  <a:pt x="1503024" y="169056"/>
                </a:lnTo>
                <a:lnTo>
                  <a:pt x="1505291" y="170642"/>
                </a:lnTo>
                <a:lnTo>
                  <a:pt x="1507330" y="172002"/>
                </a:lnTo>
                <a:lnTo>
                  <a:pt x="1508916" y="173588"/>
                </a:lnTo>
                <a:lnTo>
                  <a:pt x="1510276" y="175174"/>
                </a:lnTo>
                <a:lnTo>
                  <a:pt x="1510956" y="176534"/>
                </a:lnTo>
                <a:lnTo>
                  <a:pt x="1512089" y="179707"/>
                </a:lnTo>
                <a:lnTo>
                  <a:pt x="1512769" y="184012"/>
                </a:lnTo>
                <a:lnTo>
                  <a:pt x="1513449" y="189451"/>
                </a:lnTo>
                <a:lnTo>
                  <a:pt x="1513675" y="195343"/>
                </a:lnTo>
                <a:lnTo>
                  <a:pt x="1513449" y="197836"/>
                </a:lnTo>
                <a:lnTo>
                  <a:pt x="1512769" y="199876"/>
                </a:lnTo>
                <a:lnTo>
                  <a:pt x="1512089" y="201689"/>
                </a:lnTo>
                <a:lnTo>
                  <a:pt x="1510956" y="203275"/>
                </a:lnTo>
                <a:lnTo>
                  <a:pt x="1509596" y="204181"/>
                </a:lnTo>
                <a:lnTo>
                  <a:pt x="1507783" y="205314"/>
                </a:lnTo>
                <a:lnTo>
                  <a:pt x="1505291" y="205768"/>
                </a:lnTo>
                <a:lnTo>
                  <a:pt x="1502798" y="205768"/>
                </a:lnTo>
                <a:lnTo>
                  <a:pt x="1499852" y="205541"/>
                </a:lnTo>
                <a:lnTo>
                  <a:pt x="1498719" y="205314"/>
                </a:lnTo>
                <a:lnTo>
                  <a:pt x="1497586" y="204861"/>
                </a:lnTo>
                <a:lnTo>
                  <a:pt x="1496679" y="204181"/>
                </a:lnTo>
                <a:lnTo>
                  <a:pt x="1495773" y="203728"/>
                </a:lnTo>
                <a:lnTo>
                  <a:pt x="1495319" y="203048"/>
                </a:lnTo>
                <a:lnTo>
                  <a:pt x="1494866" y="201915"/>
                </a:lnTo>
                <a:lnTo>
                  <a:pt x="1493960" y="199422"/>
                </a:lnTo>
                <a:lnTo>
                  <a:pt x="1493506" y="195343"/>
                </a:lnTo>
                <a:lnTo>
                  <a:pt x="1493280" y="189678"/>
                </a:lnTo>
                <a:lnTo>
                  <a:pt x="1493053" y="182426"/>
                </a:lnTo>
                <a:lnTo>
                  <a:pt x="1493053" y="172908"/>
                </a:lnTo>
                <a:lnTo>
                  <a:pt x="1439118" y="172908"/>
                </a:lnTo>
                <a:lnTo>
                  <a:pt x="1439118" y="180613"/>
                </a:lnTo>
                <a:lnTo>
                  <a:pt x="1439345" y="186732"/>
                </a:lnTo>
                <a:lnTo>
                  <a:pt x="1440252" y="192624"/>
                </a:lnTo>
                <a:lnTo>
                  <a:pt x="1441385" y="197836"/>
                </a:lnTo>
                <a:lnTo>
                  <a:pt x="1442291" y="200329"/>
                </a:lnTo>
                <a:lnTo>
                  <a:pt x="1443198" y="202822"/>
                </a:lnTo>
                <a:lnTo>
                  <a:pt x="1444331" y="205088"/>
                </a:lnTo>
                <a:lnTo>
                  <a:pt x="1445237" y="207127"/>
                </a:lnTo>
                <a:lnTo>
                  <a:pt x="1446823" y="209167"/>
                </a:lnTo>
                <a:lnTo>
                  <a:pt x="1448183" y="210980"/>
                </a:lnTo>
                <a:lnTo>
                  <a:pt x="1449769" y="212793"/>
                </a:lnTo>
                <a:lnTo>
                  <a:pt x="1451582" y="214379"/>
                </a:lnTo>
                <a:lnTo>
                  <a:pt x="1453395" y="215965"/>
                </a:lnTo>
                <a:lnTo>
                  <a:pt x="1455435" y="217098"/>
                </a:lnTo>
                <a:lnTo>
                  <a:pt x="1459514" y="219818"/>
                </a:lnTo>
                <a:lnTo>
                  <a:pt x="1463593" y="221857"/>
                </a:lnTo>
                <a:lnTo>
                  <a:pt x="1468352" y="223897"/>
                </a:lnTo>
                <a:lnTo>
                  <a:pt x="1472884" y="225483"/>
                </a:lnTo>
                <a:lnTo>
                  <a:pt x="1477643" y="226616"/>
                </a:lnTo>
                <a:lnTo>
                  <a:pt x="1482629" y="227976"/>
                </a:lnTo>
                <a:lnTo>
                  <a:pt x="1487841" y="228656"/>
                </a:lnTo>
                <a:lnTo>
                  <a:pt x="1493053" y="229336"/>
                </a:lnTo>
                <a:lnTo>
                  <a:pt x="1493053" y="244519"/>
                </a:lnTo>
                <a:lnTo>
                  <a:pt x="1517981" y="244519"/>
                </a:lnTo>
                <a:lnTo>
                  <a:pt x="1517981" y="229789"/>
                </a:lnTo>
                <a:lnTo>
                  <a:pt x="1524780" y="228656"/>
                </a:lnTo>
                <a:lnTo>
                  <a:pt x="1530898" y="227749"/>
                </a:lnTo>
                <a:lnTo>
                  <a:pt x="1536790" y="226163"/>
                </a:lnTo>
                <a:lnTo>
                  <a:pt x="1542229" y="224577"/>
                </a:lnTo>
                <a:lnTo>
                  <a:pt x="1547215" y="222537"/>
                </a:lnTo>
                <a:lnTo>
                  <a:pt x="1551747" y="220271"/>
                </a:lnTo>
                <a:lnTo>
                  <a:pt x="1555826" y="218005"/>
                </a:lnTo>
                <a:lnTo>
                  <a:pt x="1559452" y="215059"/>
                </a:lnTo>
                <a:lnTo>
                  <a:pt x="1562851" y="211660"/>
                </a:lnTo>
                <a:lnTo>
                  <a:pt x="1565571" y="208487"/>
                </a:lnTo>
                <a:lnTo>
                  <a:pt x="1568063" y="204861"/>
                </a:lnTo>
                <a:lnTo>
                  <a:pt x="1569876" y="201009"/>
                </a:lnTo>
                <a:lnTo>
                  <a:pt x="1571236" y="196476"/>
                </a:lnTo>
                <a:lnTo>
                  <a:pt x="1572596" y="192171"/>
                </a:lnTo>
                <a:lnTo>
                  <a:pt x="1573049" y="187185"/>
                </a:lnTo>
                <a:lnTo>
                  <a:pt x="1573502" y="182199"/>
                </a:lnTo>
                <a:lnTo>
                  <a:pt x="1573502" y="179027"/>
                </a:lnTo>
                <a:lnTo>
                  <a:pt x="1573049" y="175854"/>
                </a:lnTo>
                <a:lnTo>
                  <a:pt x="1572596" y="172908"/>
                </a:lnTo>
                <a:lnTo>
                  <a:pt x="1572142" y="170189"/>
                </a:lnTo>
                <a:lnTo>
                  <a:pt x="1571236" y="167469"/>
                </a:lnTo>
                <a:lnTo>
                  <a:pt x="1570556" y="164750"/>
                </a:lnTo>
                <a:lnTo>
                  <a:pt x="1569650" y="162484"/>
                </a:lnTo>
                <a:lnTo>
                  <a:pt x="1568290" y="160218"/>
                </a:lnTo>
                <a:lnTo>
                  <a:pt x="1565344" y="156139"/>
                </a:lnTo>
                <a:lnTo>
                  <a:pt x="1562625" y="152513"/>
                </a:lnTo>
                <a:lnTo>
                  <a:pt x="1559225" y="149340"/>
                </a:lnTo>
                <a:lnTo>
                  <a:pt x="1555599" y="146847"/>
                </a:lnTo>
                <a:lnTo>
                  <a:pt x="1551067" y="144355"/>
                </a:lnTo>
                <a:lnTo>
                  <a:pt x="1544722" y="140955"/>
                </a:lnTo>
                <a:lnTo>
                  <a:pt x="1537017" y="137329"/>
                </a:lnTo>
                <a:lnTo>
                  <a:pt x="1527499" y="132797"/>
                </a:lnTo>
                <a:lnTo>
                  <a:pt x="1516621" y="128038"/>
                </a:lnTo>
                <a:lnTo>
                  <a:pt x="1508237" y="124186"/>
                </a:lnTo>
                <a:lnTo>
                  <a:pt x="1502344" y="120786"/>
                </a:lnTo>
                <a:lnTo>
                  <a:pt x="1498719" y="118747"/>
                </a:lnTo>
                <a:lnTo>
                  <a:pt x="1497359" y="117614"/>
                </a:lnTo>
                <a:lnTo>
                  <a:pt x="1496452" y="116481"/>
                </a:lnTo>
                <a:lnTo>
                  <a:pt x="1495319" y="115121"/>
                </a:lnTo>
                <a:lnTo>
                  <a:pt x="1494866" y="113535"/>
                </a:lnTo>
                <a:lnTo>
                  <a:pt x="1493960" y="111948"/>
                </a:lnTo>
                <a:lnTo>
                  <a:pt x="1493733" y="109909"/>
                </a:lnTo>
                <a:lnTo>
                  <a:pt x="1493506" y="107869"/>
                </a:lnTo>
                <a:lnTo>
                  <a:pt x="1493506" y="105830"/>
                </a:lnTo>
                <a:lnTo>
                  <a:pt x="1493506" y="103337"/>
                </a:lnTo>
                <a:lnTo>
                  <a:pt x="1493960" y="100844"/>
                </a:lnTo>
                <a:lnTo>
                  <a:pt x="1494866" y="99258"/>
                </a:lnTo>
                <a:lnTo>
                  <a:pt x="1495773" y="97672"/>
                </a:lnTo>
                <a:lnTo>
                  <a:pt x="1497359" y="96312"/>
                </a:lnTo>
                <a:lnTo>
                  <a:pt x="1498945" y="95632"/>
                </a:lnTo>
                <a:lnTo>
                  <a:pt x="1500985" y="94952"/>
                </a:lnTo>
                <a:lnTo>
                  <a:pt x="1503251" y="94725"/>
                </a:lnTo>
                <a:lnTo>
                  <a:pt x="1506197" y="94952"/>
                </a:lnTo>
                <a:lnTo>
                  <a:pt x="1508463" y="95632"/>
                </a:lnTo>
                <a:lnTo>
                  <a:pt x="1510049" y="96538"/>
                </a:lnTo>
                <a:lnTo>
                  <a:pt x="1510729" y="96992"/>
                </a:lnTo>
                <a:lnTo>
                  <a:pt x="1511409" y="97898"/>
                </a:lnTo>
                <a:lnTo>
                  <a:pt x="1512089" y="99938"/>
                </a:lnTo>
                <a:lnTo>
                  <a:pt x="1512769" y="103110"/>
                </a:lnTo>
                <a:lnTo>
                  <a:pt x="1512995" y="106963"/>
                </a:lnTo>
                <a:lnTo>
                  <a:pt x="1512995" y="111495"/>
                </a:lnTo>
                <a:lnTo>
                  <a:pt x="1512995" y="118067"/>
                </a:lnTo>
                <a:lnTo>
                  <a:pt x="1567157" y="118067"/>
                </a:lnTo>
                <a:lnTo>
                  <a:pt x="1567383" y="113535"/>
                </a:lnTo>
                <a:lnTo>
                  <a:pt x="1567837" y="110815"/>
                </a:lnTo>
                <a:lnTo>
                  <a:pt x="1567383" y="106283"/>
                </a:lnTo>
                <a:lnTo>
                  <a:pt x="1566930" y="102430"/>
                </a:lnTo>
                <a:lnTo>
                  <a:pt x="1566024" y="98578"/>
                </a:lnTo>
                <a:lnTo>
                  <a:pt x="1564664" y="95179"/>
                </a:lnTo>
                <a:lnTo>
                  <a:pt x="1562851" y="92006"/>
                </a:lnTo>
                <a:lnTo>
                  <a:pt x="1560812" y="88833"/>
                </a:lnTo>
                <a:lnTo>
                  <a:pt x="1558092" y="86114"/>
                </a:lnTo>
                <a:lnTo>
                  <a:pt x="1555373" y="83395"/>
                </a:lnTo>
                <a:lnTo>
                  <a:pt x="1551974" y="81128"/>
                </a:lnTo>
                <a:lnTo>
                  <a:pt x="1548121" y="79089"/>
                </a:lnTo>
                <a:lnTo>
                  <a:pt x="1544269" y="77276"/>
                </a:lnTo>
                <a:lnTo>
                  <a:pt x="1539736" y="75463"/>
                </a:lnTo>
                <a:lnTo>
                  <a:pt x="1534751" y="74103"/>
                </a:lnTo>
                <a:lnTo>
                  <a:pt x="1529538" y="72970"/>
                </a:lnTo>
                <a:lnTo>
                  <a:pt x="1523873" y="72064"/>
                </a:lnTo>
                <a:lnTo>
                  <a:pt x="1517981" y="71384"/>
                </a:lnTo>
                <a:lnTo>
                  <a:pt x="1517981" y="58920"/>
                </a:lnTo>
                <a:lnTo>
                  <a:pt x="1493053" y="58920"/>
                </a:lnTo>
                <a:close/>
                <a:moveTo>
                  <a:pt x="1505970" y="0"/>
                </a:moveTo>
                <a:lnTo>
                  <a:pt x="1513675" y="226"/>
                </a:lnTo>
                <a:lnTo>
                  <a:pt x="1521380" y="680"/>
                </a:lnTo>
                <a:lnTo>
                  <a:pt x="1528859" y="1813"/>
                </a:lnTo>
                <a:lnTo>
                  <a:pt x="1536337" y="2946"/>
                </a:lnTo>
                <a:lnTo>
                  <a:pt x="1543815" y="4759"/>
                </a:lnTo>
                <a:lnTo>
                  <a:pt x="1551067" y="6798"/>
                </a:lnTo>
                <a:lnTo>
                  <a:pt x="1557866" y="9291"/>
                </a:lnTo>
                <a:lnTo>
                  <a:pt x="1564891" y="11784"/>
                </a:lnTo>
                <a:lnTo>
                  <a:pt x="1571689" y="14956"/>
                </a:lnTo>
                <a:lnTo>
                  <a:pt x="1578034" y="18129"/>
                </a:lnTo>
                <a:lnTo>
                  <a:pt x="1584380" y="21755"/>
                </a:lnTo>
                <a:lnTo>
                  <a:pt x="1590725" y="26061"/>
                </a:lnTo>
                <a:lnTo>
                  <a:pt x="1596617" y="30140"/>
                </a:lnTo>
                <a:lnTo>
                  <a:pt x="1602282" y="34445"/>
                </a:lnTo>
                <a:lnTo>
                  <a:pt x="1607948" y="39431"/>
                </a:lnTo>
                <a:lnTo>
                  <a:pt x="1613160" y="44190"/>
                </a:lnTo>
                <a:lnTo>
                  <a:pt x="1618146" y="49629"/>
                </a:lnTo>
                <a:lnTo>
                  <a:pt x="1622905" y="55068"/>
                </a:lnTo>
                <a:lnTo>
                  <a:pt x="1627437" y="60960"/>
                </a:lnTo>
                <a:lnTo>
                  <a:pt x="1631743" y="66852"/>
                </a:lnTo>
                <a:lnTo>
                  <a:pt x="1635595" y="72970"/>
                </a:lnTo>
                <a:lnTo>
                  <a:pt x="1639221" y="79316"/>
                </a:lnTo>
                <a:lnTo>
                  <a:pt x="1642394" y="85661"/>
                </a:lnTo>
                <a:lnTo>
                  <a:pt x="1645566" y="92686"/>
                </a:lnTo>
                <a:lnTo>
                  <a:pt x="1648512" y="99484"/>
                </a:lnTo>
                <a:lnTo>
                  <a:pt x="1650778" y="106736"/>
                </a:lnTo>
                <a:lnTo>
                  <a:pt x="1652818" y="113761"/>
                </a:lnTo>
                <a:lnTo>
                  <a:pt x="1654404" y="121013"/>
                </a:lnTo>
                <a:lnTo>
                  <a:pt x="1655991" y="128491"/>
                </a:lnTo>
                <a:lnTo>
                  <a:pt x="1656670" y="135970"/>
                </a:lnTo>
                <a:lnTo>
                  <a:pt x="1657350" y="143675"/>
                </a:lnTo>
                <a:lnTo>
                  <a:pt x="1657350" y="151833"/>
                </a:lnTo>
                <a:lnTo>
                  <a:pt x="1657350" y="159538"/>
                </a:lnTo>
                <a:lnTo>
                  <a:pt x="1656670" y="167243"/>
                </a:lnTo>
                <a:lnTo>
                  <a:pt x="1655991" y="174721"/>
                </a:lnTo>
                <a:lnTo>
                  <a:pt x="1654404" y="182199"/>
                </a:lnTo>
                <a:lnTo>
                  <a:pt x="1652818" y="189678"/>
                </a:lnTo>
                <a:lnTo>
                  <a:pt x="1650778" y="196703"/>
                </a:lnTo>
                <a:lnTo>
                  <a:pt x="1648512" y="203728"/>
                </a:lnTo>
                <a:lnTo>
                  <a:pt x="1645566" y="210753"/>
                </a:lnTo>
                <a:lnTo>
                  <a:pt x="1642394" y="217325"/>
                </a:lnTo>
                <a:lnTo>
                  <a:pt x="1639221" y="223897"/>
                </a:lnTo>
                <a:lnTo>
                  <a:pt x="1635595" y="230242"/>
                </a:lnTo>
                <a:lnTo>
                  <a:pt x="1631743" y="236587"/>
                </a:lnTo>
                <a:lnTo>
                  <a:pt x="1627437" y="242480"/>
                </a:lnTo>
                <a:lnTo>
                  <a:pt x="1622905" y="248145"/>
                </a:lnTo>
                <a:lnTo>
                  <a:pt x="1618146" y="253584"/>
                </a:lnTo>
                <a:lnTo>
                  <a:pt x="1613160" y="259023"/>
                </a:lnTo>
                <a:lnTo>
                  <a:pt x="1607948" y="263781"/>
                </a:lnTo>
                <a:lnTo>
                  <a:pt x="1602282" y="268767"/>
                </a:lnTo>
                <a:lnTo>
                  <a:pt x="1596617" y="273073"/>
                </a:lnTo>
                <a:lnTo>
                  <a:pt x="1590725" y="277378"/>
                </a:lnTo>
                <a:lnTo>
                  <a:pt x="1584380" y="281231"/>
                </a:lnTo>
                <a:lnTo>
                  <a:pt x="1578034" y="284857"/>
                </a:lnTo>
                <a:lnTo>
                  <a:pt x="1571689" y="288256"/>
                </a:lnTo>
                <a:lnTo>
                  <a:pt x="1564891" y="291429"/>
                </a:lnTo>
                <a:lnTo>
                  <a:pt x="1557866" y="293921"/>
                </a:lnTo>
                <a:lnTo>
                  <a:pt x="1551067" y="296641"/>
                </a:lnTo>
                <a:lnTo>
                  <a:pt x="1543815" y="298454"/>
                </a:lnTo>
                <a:lnTo>
                  <a:pt x="1536337" y="300040"/>
                </a:lnTo>
                <a:lnTo>
                  <a:pt x="1528859" y="301400"/>
                </a:lnTo>
                <a:lnTo>
                  <a:pt x="1521380" y="302533"/>
                </a:lnTo>
                <a:lnTo>
                  <a:pt x="1513675" y="302986"/>
                </a:lnTo>
                <a:lnTo>
                  <a:pt x="1505970" y="303213"/>
                </a:lnTo>
                <a:lnTo>
                  <a:pt x="1498265" y="302986"/>
                </a:lnTo>
                <a:lnTo>
                  <a:pt x="1490334" y="302533"/>
                </a:lnTo>
                <a:lnTo>
                  <a:pt x="1482629" y="301400"/>
                </a:lnTo>
                <a:lnTo>
                  <a:pt x="1475151" y="300040"/>
                </a:lnTo>
                <a:lnTo>
                  <a:pt x="1467899" y="298454"/>
                </a:lnTo>
                <a:lnTo>
                  <a:pt x="1460874" y="296641"/>
                </a:lnTo>
                <a:lnTo>
                  <a:pt x="1453849" y="293921"/>
                </a:lnTo>
                <a:lnTo>
                  <a:pt x="1446823" y="291429"/>
                </a:lnTo>
                <a:lnTo>
                  <a:pt x="1440252" y="288256"/>
                </a:lnTo>
                <a:lnTo>
                  <a:pt x="1433453" y="284857"/>
                </a:lnTo>
                <a:lnTo>
                  <a:pt x="1427334" y="281231"/>
                </a:lnTo>
                <a:lnTo>
                  <a:pt x="1420989" y="277378"/>
                </a:lnTo>
                <a:lnTo>
                  <a:pt x="1415097" y="273073"/>
                </a:lnTo>
                <a:lnTo>
                  <a:pt x="1409432" y="268767"/>
                </a:lnTo>
                <a:lnTo>
                  <a:pt x="1403766" y="263781"/>
                </a:lnTo>
                <a:lnTo>
                  <a:pt x="1398781" y="259023"/>
                </a:lnTo>
                <a:lnTo>
                  <a:pt x="1393569" y="253584"/>
                </a:lnTo>
                <a:lnTo>
                  <a:pt x="1388810" y="248145"/>
                </a:lnTo>
                <a:lnTo>
                  <a:pt x="1384277" y="242480"/>
                </a:lnTo>
                <a:lnTo>
                  <a:pt x="1380198" y="236587"/>
                </a:lnTo>
                <a:lnTo>
                  <a:pt x="1376346" y="230242"/>
                </a:lnTo>
                <a:lnTo>
                  <a:pt x="1372267" y="223897"/>
                </a:lnTo>
                <a:lnTo>
                  <a:pt x="1369094" y="217325"/>
                </a:lnTo>
                <a:lnTo>
                  <a:pt x="1366148" y="210753"/>
                </a:lnTo>
                <a:lnTo>
                  <a:pt x="1363429" y="203728"/>
                </a:lnTo>
                <a:lnTo>
                  <a:pt x="1360936" y="196703"/>
                </a:lnTo>
                <a:lnTo>
                  <a:pt x="1358896" y="189678"/>
                </a:lnTo>
                <a:lnTo>
                  <a:pt x="1357083" y="182199"/>
                </a:lnTo>
                <a:lnTo>
                  <a:pt x="1355950" y="174721"/>
                </a:lnTo>
                <a:lnTo>
                  <a:pt x="1354817" y="167243"/>
                </a:lnTo>
                <a:lnTo>
                  <a:pt x="1354364" y="159538"/>
                </a:lnTo>
                <a:lnTo>
                  <a:pt x="1354137" y="151833"/>
                </a:lnTo>
                <a:lnTo>
                  <a:pt x="1354364" y="143675"/>
                </a:lnTo>
                <a:lnTo>
                  <a:pt x="1354817" y="135970"/>
                </a:lnTo>
                <a:lnTo>
                  <a:pt x="1355950" y="128491"/>
                </a:lnTo>
                <a:lnTo>
                  <a:pt x="1357083" y="121013"/>
                </a:lnTo>
                <a:lnTo>
                  <a:pt x="1358896" y="113761"/>
                </a:lnTo>
                <a:lnTo>
                  <a:pt x="1360936" y="106736"/>
                </a:lnTo>
                <a:lnTo>
                  <a:pt x="1363429" y="99484"/>
                </a:lnTo>
                <a:lnTo>
                  <a:pt x="1366148" y="92686"/>
                </a:lnTo>
                <a:lnTo>
                  <a:pt x="1369094" y="85661"/>
                </a:lnTo>
                <a:lnTo>
                  <a:pt x="1372267" y="79316"/>
                </a:lnTo>
                <a:lnTo>
                  <a:pt x="1376346" y="72970"/>
                </a:lnTo>
                <a:lnTo>
                  <a:pt x="1380198" y="66852"/>
                </a:lnTo>
                <a:lnTo>
                  <a:pt x="1384277" y="60960"/>
                </a:lnTo>
                <a:lnTo>
                  <a:pt x="1388810" y="55068"/>
                </a:lnTo>
                <a:lnTo>
                  <a:pt x="1393569" y="49629"/>
                </a:lnTo>
                <a:lnTo>
                  <a:pt x="1398781" y="44190"/>
                </a:lnTo>
                <a:lnTo>
                  <a:pt x="1403766" y="39431"/>
                </a:lnTo>
                <a:lnTo>
                  <a:pt x="1409432" y="34445"/>
                </a:lnTo>
                <a:lnTo>
                  <a:pt x="1415097" y="30140"/>
                </a:lnTo>
                <a:lnTo>
                  <a:pt x="1420989" y="26061"/>
                </a:lnTo>
                <a:lnTo>
                  <a:pt x="1427334" y="21755"/>
                </a:lnTo>
                <a:lnTo>
                  <a:pt x="1433453" y="18129"/>
                </a:lnTo>
                <a:lnTo>
                  <a:pt x="1440252" y="14956"/>
                </a:lnTo>
                <a:lnTo>
                  <a:pt x="1446823" y="11784"/>
                </a:lnTo>
                <a:lnTo>
                  <a:pt x="1453849" y="9291"/>
                </a:lnTo>
                <a:lnTo>
                  <a:pt x="1460874" y="6798"/>
                </a:lnTo>
                <a:lnTo>
                  <a:pt x="1467899" y="4759"/>
                </a:lnTo>
                <a:lnTo>
                  <a:pt x="1475151" y="2946"/>
                </a:lnTo>
                <a:lnTo>
                  <a:pt x="1482629" y="1813"/>
                </a:lnTo>
                <a:lnTo>
                  <a:pt x="1490334" y="680"/>
                </a:lnTo>
                <a:lnTo>
                  <a:pt x="1498265" y="226"/>
                </a:lnTo>
                <a:lnTo>
                  <a:pt x="15059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KSO_Shape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8398201" y="3353104"/>
            <a:ext cx="401697" cy="436889"/>
          </a:xfrm>
          <a:custGeom>
            <a:avLst/>
            <a:gdLst>
              <a:gd name="T0" fmla="*/ 1171924 w 1852613"/>
              <a:gd name="T1" fmla="*/ 1083099 h 2260601"/>
              <a:gd name="T2" fmla="*/ 1232168 w 1852613"/>
              <a:gd name="T3" fmla="*/ 1243397 h 2260601"/>
              <a:gd name="T4" fmla="*/ 943632 w 1852613"/>
              <a:gd name="T5" fmla="*/ 1145450 h 2260601"/>
              <a:gd name="T6" fmla="*/ 869347 w 1852613"/>
              <a:gd name="T7" fmla="*/ 1164949 h 2260601"/>
              <a:gd name="T8" fmla="*/ 883841 w 1852613"/>
              <a:gd name="T9" fmla="*/ 1253147 h 2260601"/>
              <a:gd name="T10" fmla="*/ 1173962 w 1852613"/>
              <a:gd name="T11" fmla="*/ 1398254 h 2260601"/>
              <a:gd name="T12" fmla="*/ 1245303 w 1852613"/>
              <a:gd name="T13" fmla="*/ 1482824 h 2260601"/>
              <a:gd name="T14" fmla="*/ 1252551 w 1852613"/>
              <a:gd name="T15" fmla="*/ 1646070 h 2260601"/>
              <a:gd name="T16" fmla="*/ 1197290 w 1852613"/>
              <a:gd name="T17" fmla="*/ 1734041 h 2260601"/>
              <a:gd name="T18" fmla="*/ 862552 w 1852613"/>
              <a:gd name="T19" fmla="*/ 1884363 h 2260601"/>
              <a:gd name="T20" fmla="*/ 664835 w 1852613"/>
              <a:gd name="T21" fmla="*/ 1741750 h 2260601"/>
              <a:gd name="T22" fmla="*/ 603912 w 1852613"/>
              <a:gd name="T23" fmla="*/ 1646297 h 2260601"/>
              <a:gd name="T24" fmla="*/ 865723 w 1852613"/>
              <a:gd name="T25" fmla="*/ 1650831 h 2260601"/>
              <a:gd name="T26" fmla="*/ 903545 w 1852613"/>
              <a:gd name="T27" fmla="*/ 1692323 h 2260601"/>
              <a:gd name="T28" fmla="*/ 964468 w 1852613"/>
              <a:gd name="T29" fmla="*/ 1624304 h 2260601"/>
              <a:gd name="T30" fmla="*/ 918719 w 1852613"/>
              <a:gd name="T31" fmla="*/ 1512753 h 2260601"/>
              <a:gd name="T32" fmla="*/ 677518 w 1852613"/>
              <a:gd name="T33" fmla="*/ 1388051 h 2260601"/>
              <a:gd name="T34" fmla="*/ 600515 w 1852613"/>
              <a:gd name="T35" fmla="*/ 1284435 h 2260601"/>
              <a:gd name="T36" fmla="*/ 617048 w 1852613"/>
              <a:gd name="T37" fmla="*/ 1126405 h 2260601"/>
              <a:gd name="T38" fmla="*/ 813859 w 1852613"/>
              <a:gd name="T39" fmla="*/ 1028231 h 2260601"/>
              <a:gd name="T40" fmla="*/ 714952 w 1852613"/>
              <a:gd name="T41" fmla="*/ 886179 h 2260601"/>
              <a:gd name="T42" fmla="*/ 499627 w 1852613"/>
              <a:gd name="T43" fmla="*/ 1034686 h 2260601"/>
              <a:gd name="T44" fmla="*/ 371884 w 1852613"/>
              <a:gd name="T45" fmla="*/ 1264361 h 2260601"/>
              <a:gd name="T46" fmla="*/ 361674 w 1852613"/>
              <a:gd name="T47" fmla="*/ 1538021 h 2260601"/>
              <a:gd name="T48" fmla="*/ 472853 w 1852613"/>
              <a:gd name="T49" fmla="*/ 1777445 h 2260601"/>
              <a:gd name="T50" fmla="*/ 676380 w 1852613"/>
              <a:gd name="T51" fmla="*/ 1940916 h 2260601"/>
              <a:gd name="T52" fmla="*/ 941168 w 1852613"/>
              <a:gd name="T53" fmla="*/ 1997597 h 2260601"/>
              <a:gd name="T54" fmla="*/ 1200965 w 1852613"/>
              <a:gd name="T55" fmla="*/ 1928219 h 2260601"/>
              <a:gd name="T56" fmla="*/ 1396323 w 1852613"/>
              <a:gd name="T57" fmla="*/ 1755226 h 2260601"/>
              <a:gd name="T58" fmla="*/ 1495931 w 1852613"/>
              <a:gd name="T59" fmla="*/ 1509680 h 2260601"/>
              <a:gd name="T60" fmla="*/ 1472334 w 1852613"/>
              <a:gd name="T61" fmla="*/ 1237381 h 2260601"/>
              <a:gd name="T62" fmla="*/ 1333927 w 1852613"/>
              <a:gd name="T63" fmla="*/ 1014961 h 2260601"/>
              <a:gd name="T64" fmla="*/ 1111114 w 1852613"/>
              <a:gd name="T65" fmla="*/ 876430 h 2260601"/>
              <a:gd name="T66" fmla="*/ 1180545 w 1852613"/>
              <a:gd name="T67" fmla="*/ 500063 h 2260601"/>
              <a:gd name="T68" fmla="*/ 1555151 w 1852613"/>
              <a:gd name="T69" fmla="*/ 867588 h 2260601"/>
              <a:gd name="T70" fmla="*/ 1773880 w 1852613"/>
              <a:gd name="T71" fmla="*/ 1166642 h 2260601"/>
              <a:gd name="T72" fmla="*/ 1852613 w 1852613"/>
              <a:gd name="T73" fmla="*/ 1479979 h 2260601"/>
              <a:gd name="T74" fmla="*/ 1820394 w 1852613"/>
              <a:gd name="T75" fmla="*/ 1696277 h 2260601"/>
              <a:gd name="T76" fmla="*/ 1719425 w 1852613"/>
              <a:gd name="T77" fmla="*/ 1902825 h 2260601"/>
              <a:gd name="T78" fmla="*/ 1422870 w 1852613"/>
              <a:gd name="T79" fmla="*/ 2149278 h 2260601"/>
              <a:gd name="T80" fmla="*/ 1034423 w 1852613"/>
              <a:gd name="T81" fmla="*/ 2255840 h 2260601"/>
              <a:gd name="T82" fmla="*/ 626916 w 1852613"/>
              <a:gd name="T83" fmla="*/ 2222738 h 2260601"/>
              <a:gd name="T84" fmla="*/ 273184 w 1852613"/>
              <a:gd name="T85" fmla="*/ 2049745 h 2260601"/>
              <a:gd name="T86" fmla="*/ 70111 w 1852613"/>
              <a:gd name="T87" fmla="*/ 1795810 h 2260601"/>
              <a:gd name="T88" fmla="*/ 9757 w 1852613"/>
              <a:gd name="T89" fmla="*/ 1598104 h 2260601"/>
              <a:gd name="T90" fmla="*/ 16790 w 1852613"/>
              <a:gd name="T91" fmla="*/ 1329659 h 2260601"/>
              <a:gd name="T92" fmla="*/ 165181 w 1852613"/>
              <a:gd name="T93" fmla="*/ 1028338 h 2260601"/>
              <a:gd name="T94" fmla="*/ 592882 w 1852613"/>
              <a:gd name="T95" fmla="*/ 565360 h 2260601"/>
              <a:gd name="T96" fmla="*/ 1189264 w 1852613"/>
              <a:gd name="T97" fmla="*/ 368004 h 2260601"/>
              <a:gd name="T98" fmla="*/ 1218519 w 1852613"/>
              <a:gd name="T99" fmla="*/ 430759 h 2260601"/>
              <a:gd name="T100" fmla="*/ 521153 w 1852613"/>
              <a:gd name="T101" fmla="*/ 520248 h 2260601"/>
              <a:gd name="T102" fmla="*/ 499835 w 1852613"/>
              <a:gd name="T103" fmla="*/ 477656 h 2260601"/>
              <a:gd name="T104" fmla="*/ 498928 w 1852613"/>
              <a:gd name="T105" fmla="*/ 340138 h 2260601"/>
              <a:gd name="T106" fmla="*/ 523875 w 1852613"/>
              <a:gd name="T107" fmla="*/ 300038 h 2260601"/>
              <a:gd name="T108" fmla="*/ 891532 w 1852613"/>
              <a:gd name="T109" fmla="*/ 28458 h 2260601"/>
              <a:gd name="T110" fmla="*/ 1077064 w 1852613"/>
              <a:gd name="T111" fmla="*/ 5872 h 2260601"/>
              <a:gd name="T112" fmla="*/ 1285249 w 1852613"/>
              <a:gd name="T113" fmla="*/ 20553 h 2260601"/>
              <a:gd name="T114" fmla="*/ 1334407 w 1852613"/>
              <a:gd name="T115" fmla="*/ 84923 h 2260601"/>
              <a:gd name="T116" fmla="*/ 1196221 w 1852613"/>
              <a:gd name="T117" fmla="*/ 322076 h 2260601"/>
              <a:gd name="T118" fmla="*/ 527490 w 1852613"/>
              <a:gd name="T119" fmla="*/ 134838 h 2260601"/>
              <a:gd name="T120" fmla="*/ 524772 w 1852613"/>
              <a:gd name="T121" fmla="*/ 61208 h 2260601"/>
              <a:gd name="T122" fmla="*/ 616972 w 1852613"/>
              <a:gd name="T123" fmla="*/ 7453 h 2260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52613" h="2260601">
                <a:moveTo>
                  <a:pt x="862552" y="960438"/>
                </a:moveTo>
                <a:lnTo>
                  <a:pt x="986210" y="960438"/>
                </a:lnTo>
                <a:lnTo>
                  <a:pt x="986210" y="1022562"/>
                </a:lnTo>
                <a:lnTo>
                  <a:pt x="1001385" y="1023923"/>
                </a:lnTo>
                <a:lnTo>
                  <a:pt x="1016106" y="1025963"/>
                </a:lnTo>
                <a:lnTo>
                  <a:pt x="1030374" y="1028231"/>
                </a:lnTo>
                <a:lnTo>
                  <a:pt x="1043963" y="1030725"/>
                </a:lnTo>
                <a:lnTo>
                  <a:pt x="1057552" y="1033219"/>
                </a:lnTo>
                <a:lnTo>
                  <a:pt x="1070235" y="1036393"/>
                </a:lnTo>
                <a:lnTo>
                  <a:pt x="1082691" y="1039794"/>
                </a:lnTo>
                <a:lnTo>
                  <a:pt x="1094468" y="1043421"/>
                </a:lnTo>
                <a:lnTo>
                  <a:pt x="1105792" y="1047503"/>
                </a:lnTo>
                <a:lnTo>
                  <a:pt x="1116663" y="1051584"/>
                </a:lnTo>
                <a:lnTo>
                  <a:pt x="1127307" y="1055892"/>
                </a:lnTo>
                <a:lnTo>
                  <a:pt x="1137046" y="1060880"/>
                </a:lnTo>
                <a:lnTo>
                  <a:pt x="1146558" y="1066094"/>
                </a:lnTo>
                <a:lnTo>
                  <a:pt x="1155391" y="1071536"/>
                </a:lnTo>
                <a:lnTo>
                  <a:pt x="1163771" y="1077204"/>
                </a:lnTo>
                <a:lnTo>
                  <a:pt x="1171924" y="1083099"/>
                </a:lnTo>
                <a:lnTo>
                  <a:pt x="1179398" y="1089221"/>
                </a:lnTo>
                <a:lnTo>
                  <a:pt x="1186192" y="1096023"/>
                </a:lnTo>
                <a:lnTo>
                  <a:pt x="1192760" y="1102598"/>
                </a:lnTo>
                <a:lnTo>
                  <a:pt x="1198875" y="1109853"/>
                </a:lnTo>
                <a:lnTo>
                  <a:pt x="1204311" y="1117335"/>
                </a:lnTo>
                <a:lnTo>
                  <a:pt x="1209520" y="1125044"/>
                </a:lnTo>
                <a:lnTo>
                  <a:pt x="1214049" y="1132980"/>
                </a:lnTo>
                <a:lnTo>
                  <a:pt x="1218126" y="1141369"/>
                </a:lnTo>
                <a:lnTo>
                  <a:pt x="1221750" y="1149758"/>
                </a:lnTo>
                <a:lnTo>
                  <a:pt x="1224920" y="1158827"/>
                </a:lnTo>
                <a:lnTo>
                  <a:pt x="1227412" y="1167896"/>
                </a:lnTo>
                <a:lnTo>
                  <a:pt x="1229676" y="1177419"/>
                </a:lnTo>
                <a:lnTo>
                  <a:pt x="1231262" y="1187168"/>
                </a:lnTo>
                <a:lnTo>
                  <a:pt x="1232621" y="1197371"/>
                </a:lnTo>
                <a:lnTo>
                  <a:pt x="1233300" y="1207574"/>
                </a:lnTo>
                <a:lnTo>
                  <a:pt x="1233753" y="1218230"/>
                </a:lnTo>
                <a:lnTo>
                  <a:pt x="1233300" y="1225032"/>
                </a:lnTo>
                <a:lnTo>
                  <a:pt x="1232847" y="1233421"/>
                </a:lnTo>
                <a:lnTo>
                  <a:pt x="1232168" y="1243397"/>
                </a:lnTo>
                <a:lnTo>
                  <a:pt x="1230809" y="1254734"/>
                </a:lnTo>
                <a:lnTo>
                  <a:pt x="962657" y="1254734"/>
                </a:lnTo>
                <a:lnTo>
                  <a:pt x="962657" y="1222538"/>
                </a:lnTo>
                <a:lnTo>
                  <a:pt x="962657" y="1210068"/>
                </a:lnTo>
                <a:lnTo>
                  <a:pt x="962204" y="1198958"/>
                </a:lnTo>
                <a:lnTo>
                  <a:pt x="961298" y="1188982"/>
                </a:lnTo>
                <a:lnTo>
                  <a:pt x="960392" y="1179913"/>
                </a:lnTo>
                <a:lnTo>
                  <a:pt x="959033" y="1171977"/>
                </a:lnTo>
                <a:lnTo>
                  <a:pt x="957447" y="1165402"/>
                </a:lnTo>
                <a:lnTo>
                  <a:pt x="956542" y="1162228"/>
                </a:lnTo>
                <a:lnTo>
                  <a:pt x="955636" y="1159734"/>
                </a:lnTo>
                <a:lnTo>
                  <a:pt x="954730" y="1157240"/>
                </a:lnTo>
                <a:lnTo>
                  <a:pt x="953371" y="1154973"/>
                </a:lnTo>
                <a:lnTo>
                  <a:pt x="952012" y="1153159"/>
                </a:lnTo>
                <a:lnTo>
                  <a:pt x="950880" y="1151345"/>
                </a:lnTo>
                <a:lnTo>
                  <a:pt x="949294" y="1149531"/>
                </a:lnTo>
                <a:lnTo>
                  <a:pt x="947482" y="1147944"/>
                </a:lnTo>
                <a:lnTo>
                  <a:pt x="945671" y="1146810"/>
                </a:lnTo>
                <a:lnTo>
                  <a:pt x="943632" y="1145450"/>
                </a:lnTo>
                <a:lnTo>
                  <a:pt x="941367" y="1144090"/>
                </a:lnTo>
                <a:lnTo>
                  <a:pt x="938876" y="1143183"/>
                </a:lnTo>
                <a:lnTo>
                  <a:pt x="936385" y="1142049"/>
                </a:lnTo>
                <a:lnTo>
                  <a:pt x="933667" y="1141369"/>
                </a:lnTo>
                <a:lnTo>
                  <a:pt x="930723" y="1140915"/>
                </a:lnTo>
                <a:lnTo>
                  <a:pt x="927552" y="1140235"/>
                </a:lnTo>
                <a:lnTo>
                  <a:pt x="920984" y="1139555"/>
                </a:lnTo>
                <a:lnTo>
                  <a:pt x="913737" y="1139328"/>
                </a:lnTo>
                <a:lnTo>
                  <a:pt x="907848" y="1139555"/>
                </a:lnTo>
                <a:lnTo>
                  <a:pt x="902186" y="1140008"/>
                </a:lnTo>
                <a:lnTo>
                  <a:pt x="896977" y="1141142"/>
                </a:lnTo>
                <a:lnTo>
                  <a:pt x="891995" y="1142502"/>
                </a:lnTo>
                <a:lnTo>
                  <a:pt x="887692" y="1144316"/>
                </a:lnTo>
                <a:lnTo>
                  <a:pt x="883615" y="1147037"/>
                </a:lnTo>
                <a:lnTo>
                  <a:pt x="879991" y="1149531"/>
                </a:lnTo>
                <a:lnTo>
                  <a:pt x="876821" y="1152932"/>
                </a:lnTo>
                <a:lnTo>
                  <a:pt x="873876" y="1156560"/>
                </a:lnTo>
                <a:lnTo>
                  <a:pt x="871385" y="1160641"/>
                </a:lnTo>
                <a:lnTo>
                  <a:pt x="869347" y="1164949"/>
                </a:lnTo>
                <a:lnTo>
                  <a:pt x="867535" y="1169937"/>
                </a:lnTo>
                <a:lnTo>
                  <a:pt x="866403" y="1175378"/>
                </a:lnTo>
                <a:lnTo>
                  <a:pt x="865270" y="1181273"/>
                </a:lnTo>
                <a:lnTo>
                  <a:pt x="864817" y="1187395"/>
                </a:lnTo>
                <a:lnTo>
                  <a:pt x="864591" y="1194197"/>
                </a:lnTo>
                <a:lnTo>
                  <a:pt x="864591" y="1199865"/>
                </a:lnTo>
                <a:lnTo>
                  <a:pt x="864817" y="1205307"/>
                </a:lnTo>
                <a:lnTo>
                  <a:pt x="865270" y="1210521"/>
                </a:lnTo>
                <a:lnTo>
                  <a:pt x="866176" y="1215283"/>
                </a:lnTo>
                <a:lnTo>
                  <a:pt x="867082" y="1220044"/>
                </a:lnTo>
                <a:lnTo>
                  <a:pt x="868214" y="1224579"/>
                </a:lnTo>
                <a:lnTo>
                  <a:pt x="869347" y="1228887"/>
                </a:lnTo>
                <a:lnTo>
                  <a:pt x="870706" y="1233194"/>
                </a:lnTo>
                <a:lnTo>
                  <a:pt x="872518" y="1237049"/>
                </a:lnTo>
                <a:lnTo>
                  <a:pt x="874329" y="1240677"/>
                </a:lnTo>
                <a:lnTo>
                  <a:pt x="876368" y="1244078"/>
                </a:lnTo>
                <a:lnTo>
                  <a:pt x="878632" y="1247252"/>
                </a:lnTo>
                <a:lnTo>
                  <a:pt x="881350" y="1250426"/>
                </a:lnTo>
                <a:lnTo>
                  <a:pt x="883841" y="1253147"/>
                </a:lnTo>
                <a:lnTo>
                  <a:pt x="886786" y="1255868"/>
                </a:lnTo>
                <a:lnTo>
                  <a:pt x="889730" y="1258135"/>
                </a:lnTo>
                <a:lnTo>
                  <a:pt x="893127" y="1260629"/>
                </a:lnTo>
                <a:lnTo>
                  <a:pt x="897430" y="1263350"/>
                </a:lnTo>
                <a:lnTo>
                  <a:pt x="908075" y="1269471"/>
                </a:lnTo>
                <a:lnTo>
                  <a:pt x="921664" y="1276953"/>
                </a:lnTo>
                <a:lnTo>
                  <a:pt x="938197" y="1285116"/>
                </a:lnTo>
                <a:lnTo>
                  <a:pt x="957674" y="1294638"/>
                </a:lnTo>
                <a:lnTo>
                  <a:pt x="980548" y="1305295"/>
                </a:lnTo>
                <a:lnTo>
                  <a:pt x="1005914" y="1316858"/>
                </a:lnTo>
                <a:lnTo>
                  <a:pt x="1034451" y="1329555"/>
                </a:lnTo>
                <a:lnTo>
                  <a:pt x="1058911" y="1340438"/>
                </a:lnTo>
                <a:lnTo>
                  <a:pt x="1081332" y="1350641"/>
                </a:lnTo>
                <a:lnTo>
                  <a:pt x="1101942" y="1360163"/>
                </a:lnTo>
                <a:lnTo>
                  <a:pt x="1120287" y="1369233"/>
                </a:lnTo>
                <a:lnTo>
                  <a:pt x="1136820" y="1377395"/>
                </a:lnTo>
                <a:lnTo>
                  <a:pt x="1151314" y="1384877"/>
                </a:lnTo>
                <a:lnTo>
                  <a:pt x="1163544" y="1391906"/>
                </a:lnTo>
                <a:lnTo>
                  <a:pt x="1173962" y="1398254"/>
                </a:lnTo>
                <a:lnTo>
                  <a:pt x="1178492" y="1401201"/>
                </a:lnTo>
                <a:lnTo>
                  <a:pt x="1182795" y="1404602"/>
                </a:lnTo>
                <a:lnTo>
                  <a:pt x="1187325" y="1408003"/>
                </a:lnTo>
                <a:lnTo>
                  <a:pt x="1191628" y="1411404"/>
                </a:lnTo>
                <a:lnTo>
                  <a:pt x="1195704" y="1415032"/>
                </a:lnTo>
                <a:lnTo>
                  <a:pt x="1200234" y="1418886"/>
                </a:lnTo>
                <a:lnTo>
                  <a:pt x="1204084" y="1422741"/>
                </a:lnTo>
                <a:lnTo>
                  <a:pt x="1208161" y="1427049"/>
                </a:lnTo>
                <a:lnTo>
                  <a:pt x="1212011" y="1431357"/>
                </a:lnTo>
                <a:lnTo>
                  <a:pt x="1215635" y="1435664"/>
                </a:lnTo>
                <a:lnTo>
                  <a:pt x="1219485" y="1440426"/>
                </a:lnTo>
                <a:lnTo>
                  <a:pt x="1223108" y="1445187"/>
                </a:lnTo>
                <a:lnTo>
                  <a:pt x="1226506" y="1450175"/>
                </a:lnTo>
                <a:lnTo>
                  <a:pt x="1230129" y="1455163"/>
                </a:lnTo>
                <a:lnTo>
                  <a:pt x="1233300" y="1460151"/>
                </a:lnTo>
                <a:lnTo>
                  <a:pt x="1236471" y="1465593"/>
                </a:lnTo>
                <a:lnTo>
                  <a:pt x="1239641" y="1471261"/>
                </a:lnTo>
                <a:lnTo>
                  <a:pt x="1242359" y="1476929"/>
                </a:lnTo>
                <a:lnTo>
                  <a:pt x="1245303" y="1482824"/>
                </a:lnTo>
                <a:lnTo>
                  <a:pt x="1247795" y="1488946"/>
                </a:lnTo>
                <a:lnTo>
                  <a:pt x="1250060" y="1495068"/>
                </a:lnTo>
                <a:lnTo>
                  <a:pt x="1252098" y="1501416"/>
                </a:lnTo>
                <a:lnTo>
                  <a:pt x="1253910" y="1507991"/>
                </a:lnTo>
                <a:lnTo>
                  <a:pt x="1255722" y="1514566"/>
                </a:lnTo>
                <a:lnTo>
                  <a:pt x="1257080" y="1521595"/>
                </a:lnTo>
                <a:lnTo>
                  <a:pt x="1258439" y="1528624"/>
                </a:lnTo>
                <a:lnTo>
                  <a:pt x="1259572" y="1535879"/>
                </a:lnTo>
                <a:lnTo>
                  <a:pt x="1260478" y="1543361"/>
                </a:lnTo>
                <a:lnTo>
                  <a:pt x="1261157" y="1550617"/>
                </a:lnTo>
                <a:lnTo>
                  <a:pt x="1261610" y="1558552"/>
                </a:lnTo>
                <a:lnTo>
                  <a:pt x="1262063" y="1566488"/>
                </a:lnTo>
                <a:lnTo>
                  <a:pt x="1262063" y="1574423"/>
                </a:lnTo>
                <a:lnTo>
                  <a:pt x="1261610" y="1587347"/>
                </a:lnTo>
                <a:lnTo>
                  <a:pt x="1260931" y="1599817"/>
                </a:lnTo>
                <a:lnTo>
                  <a:pt x="1259572" y="1611834"/>
                </a:lnTo>
                <a:lnTo>
                  <a:pt x="1257760" y="1623624"/>
                </a:lnTo>
                <a:lnTo>
                  <a:pt x="1255269" y="1634960"/>
                </a:lnTo>
                <a:lnTo>
                  <a:pt x="1252551" y="1646070"/>
                </a:lnTo>
                <a:lnTo>
                  <a:pt x="1250739" y="1651511"/>
                </a:lnTo>
                <a:lnTo>
                  <a:pt x="1248927" y="1656953"/>
                </a:lnTo>
                <a:lnTo>
                  <a:pt x="1247115" y="1662168"/>
                </a:lnTo>
                <a:lnTo>
                  <a:pt x="1244624" y="1667156"/>
                </a:lnTo>
                <a:lnTo>
                  <a:pt x="1242586" y="1672371"/>
                </a:lnTo>
                <a:lnTo>
                  <a:pt x="1240321" y="1677359"/>
                </a:lnTo>
                <a:lnTo>
                  <a:pt x="1237830" y="1682120"/>
                </a:lnTo>
                <a:lnTo>
                  <a:pt x="1235112" y="1687108"/>
                </a:lnTo>
                <a:lnTo>
                  <a:pt x="1232394" y="1691643"/>
                </a:lnTo>
                <a:lnTo>
                  <a:pt x="1229450" y="1696404"/>
                </a:lnTo>
                <a:lnTo>
                  <a:pt x="1226506" y="1700939"/>
                </a:lnTo>
                <a:lnTo>
                  <a:pt x="1223335" y="1705473"/>
                </a:lnTo>
                <a:lnTo>
                  <a:pt x="1219938" y="1709781"/>
                </a:lnTo>
                <a:lnTo>
                  <a:pt x="1216541" y="1713862"/>
                </a:lnTo>
                <a:lnTo>
                  <a:pt x="1213143" y="1718397"/>
                </a:lnTo>
                <a:lnTo>
                  <a:pt x="1209067" y="1722251"/>
                </a:lnTo>
                <a:lnTo>
                  <a:pt x="1205217" y="1726332"/>
                </a:lnTo>
                <a:lnTo>
                  <a:pt x="1201366" y="1730187"/>
                </a:lnTo>
                <a:lnTo>
                  <a:pt x="1197290" y="1734041"/>
                </a:lnTo>
                <a:lnTo>
                  <a:pt x="1192987" y="1737896"/>
                </a:lnTo>
                <a:lnTo>
                  <a:pt x="1184154" y="1745151"/>
                </a:lnTo>
                <a:lnTo>
                  <a:pt x="1174642" y="1751726"/>
                </a:lnTo>
                <a:lnTo>
                  <a:pt x="1164903" y="1758528"/>
                </a:lnTo>
                <a:lnTo>
                  <a:pt x="1154259" y="1764650"/>
                </a:lnTo>
                <a:lnTo>
                  <a:pt x="1143161" y="1770318"/>
                </a:lnTo>
                <a:lnTo>
                  <a:pt x="1131611" y="1775760"/>
                </a:lnTo>
                <a:lnTo>
                  <a:pt x="1119607" y="1780974"/>
                </a:lnTo>
                <a:lnTo>
                  <a:pt x="1106698" y="1785962"/>
                </a:lnTo>
                <a:lnTo>
                  <a:pt x="1093562" y="1790270"/>
                </a:lnTo>
                <a:lnTo>
                  <a:pt x="1079973" y="1794125"/>
                </a:lnTo>
                <a:lnTo>
                  <a:pt x="1065478" y="1797979"/>
                </a:lnTo>
                <a:lnTo>
                  <a:pt x="1050757" y="1801380"/>
                </a:lnTo>
                <a:lnTo>
                  <a:pt x="1035357" y="1804101"/>
                </a:lnTo>
                <a:lnTo>
                  <a:pt x="1019277" y="1806822"/>
                </a:lnTo>
                <a:lnTo>
                  <a:pt x="1002970" y="1809089"/>
                </a:lnTo>
                <a:lnTo>
                  <a:pt x="986210" y="1811129"/>
                </a:lnTo>
                <a:lnTo>
                  <a:pt x="986210" y="1884363"/>
                </a:lnTo>
                <a:lnTo>
                  <a:pt x="862552" y="1884363"/>
                </a:lnTo>
                <a:lnTo>
                  <a:pt x="862552" y="1808862"/>
                </a:lnTo>
                <a:lnTo>
                  <a:pt x="849190" y="1807502"/>
                </a:lnTo>
                <a:lnTo>
                  <a:pt x="836281" y="1805915"/>
                </a:lnTo>
                <a:lnTo>
                  <a:pt x="823145" y="1804101"/>
                </a:lnTo>
                <a:lnTo>
                  <a:pt x="810462" y="1802060"/>
                </a:lnTo>
                <a:lnTo>
                  <a:pt x="798006" y="1799566"/>
                </a:lnTo>
                <a:lnTo>
                  <a:pt x="785776" y="1796619"/>
                </a:lnTo>
                <a:lnTo>
                  <a:pt x="773546" y="1793444"/>
                </a:lnTo>
                <a:lnTo>
                  <a:pt x="761769" y="1789817"/>
                </a:lnTo>
                <a:lnTo>
                  <a:pt x="750218" y="1785962"/>
                </a:lnTo>
                <a:lnTo>
                  <a:pt x="738894" y="1781655"/>
                </a:lnTo>
                <a:lnTo>
                  <a:pt x="727570" y="1777120"/>
                </a:lnTo>
                <a:lnTo>
                  <a:pt x="716699" y="1771905"/>
                </a:lnTo>
                <a:lnTo>
                  <a:pt x="705828" y="1766690"/>
                </a:lnTo>
                <a:lnTo>
                  <a:pt x="695410" y="1761022"/>
                </a:lnTo>
                <a:lnTo>
                  <a:pt x="684766" y="1754900"/>
                </a:lnTo>
                <a:lnTo>
                  <a:pt x="674801" y="1748779"/>
                </a:lnTo>
                <a:lnTo>
                  <a:pt x="669818" y="1745378"/>
                </a:lnTo>
                <a:lnTo>
                  <a:pt x="664835" y="1741750"/>
                </a:lnTo>
                <a:lnTo>
                  <a:pt x="660306" y="1738122"/>
                </a:lnTo>
                <a:lnTo>
                  <a:pt x="656003" y="1734268"/>
                </a:lnTo>
                <a:lnTo>
                  <a:pt x="651473" y="1730414"/>
                </a:lnTo>
                <a:lnTo>
                  <a:pt x="647396" y="1726332"/>
                </a:lnTo>
                <a:lnTo>
                  <a:pt x="643546" y="1722251"/>
                </a:lnTo>
                <a:lnTo>
                  <a:pt x="639696" y="1717490"/>
                </a:lnTo>
                <a:lnTo>
                  <a:pt x="635846" y="1713182"/>
                </a:lnTo>
                <a:lnTo>
                  <a:pt x="632449" y="1708194"/>
                </a:lnTo>
                <a:lnTo>
                  <a:pt x="629052" y="1703659"/>
                </a:lnTo>
                <a:lnTo>
                  <a:pt x="625654" y="1698445"/>
                </a:lnTo>
                <a:lnTo>
                  <a:pt x="622710" y="1693230"/>
                </a:lnTo>
                <a:lnTo>
                  <a:pt x="619766" y="1687788"/>
                </a:lnTo>
                <a:lnTo>
                  <a:pt x="617048" y="1682573"/>
                </a:lnTo>
                <a:lnTo>
                  <a:pt x="614330" y="1676905"/>
                </a:lnTo>
                <a:lnTo>
                  <a:pt x="612066" y="1671237"/>
                </a:lnTo>
                <a:lnTo>
                  <a:pt x="609801" y="1665115"/>
                </a:lnTo>
                <a:lnTo>
                  <a:pt x="607762" y="1658994"/>
                </a:lnTo>
                <a:lnTo>
                  <a:pt x="605724" y="1652872"/>
                </a:lnTo>
                <a:lnTo>
                  <a:pt x="603912" y="1646297"/>
                </a:lnTo>
                <a:lnTo>
                  <a:pt x="602327" y="1639948"/>
                </a:lnTo>
                <a:lnTo>
                  <a:pt x="600742" y="1633146"/>
                </a:lnTo>
                <a:lnTo>
                  <a:pt x="599383" y="1626571"/>
                </a:lnTo>
                <a:lnTo>
                  <a:pt x="598250" y="1619316"/>
                </a:lnTo>
                <a:lnTo>
                  <a:pt x="597118" y="1612287"/>
                </a:lnTo>
                <a:lnTo>
                  <a:pt x="596438" y="1604805"/>
                </a:lnTo>
                <a:lnTo>
                  <a:pt x="595533" y="1597550"/>
                </a:lnTo>
                <a:lnTo>
                  <a:pt x="595080" y="1589841"/>
                </a:lnTo>
                <a:lnTo>
                  <a:pt x="594627" y="1582132"/>
                </a:lnTo>
                <a:lnTo>
                  <a:pt x="594400" y="1574196"/>
                </a:lnTo>
                <a:lnTo>
                  <a:pt x="594400" y="1566261"/>
                </a:lnTo>
                <a:lnTo>
                  <a:pt x="594400" y="1527944"/>
                </a:lnTo>
                <a:lnTo>
                  <a:pt x="862552" y="1527944"/>
                </a:lnTo>
                <a:lnTo>
                  <a:pt x="862552" y="1576010"/>
                </a:lnTo>
                <a:lnTo>
                  <a:pt x="862779" y="1594602"/>
                </a:lnTo>
                <a:lnTo>
                  <a:pt x="863005" y="1611380"/>
                </a:lnTo>
                <a:lnTo>
                  <a:pt x="863685" y="1626571"/>
                </a:lnTo>
                <a:lnTo>
                  <a:pt x="864591" y="1639721"/>
                </a:lnTo>
                <a:lnTo>
                  <a:pt x="865723" y="1650831"/>
                </a:lnTo>
                <a:lnTo>
                  <a:pt x="867082" y="1660354"/>
                </a:lnTo>
                <a:lnTo>
                  <a:pt x="867988" y="1664208"/>
                </a:lnTo>
                <a:lnTo>
                  <a:pt x="868894" y="1667836"/>
                </a:lnTo>
                <a:lnTo>
                  <a:pt x="870026" y="1670784"/>
                </a:lnTo>
                <a:lnTo>
                  <a:pt x="870706" y="1673504"/>
                </a:lnTo>
                <a:lnTo>
                  <a:pt x="872065" y="1675772"/>
                </a:lnTo>
                <a:lnTo>
                  <a:pt x="873197" y="1677812"/>
                </a:lnTo>
                <a:lnTo>
                  <a:pt x="874782" y="1679853"/>
                </a:lnTo>
                <a:lnTo>
                  <a:pt x="876368" y="1681667"/>
                </a:lnTo>
                <a:lnTo>
                  <a:pt x="878179" y="1683480"/>
                </a:lnTo>
                <a:lnTo>
                  <a:pt x="880218" y="1685067"/>
                </a:lnTo>
                <a:lnTo>
                  <a:pt x="882483" y="1686655"/>
                </a:lnTo>
                <a:lnTo>
                  <a:pt x="884974" y="1687562"/>
                </a:lnTo>
                <a:lnTo>
                  <a:pt x="887692" y="1688922"/>
                </a:lnTo>
                <a:lnTo>
                  <a:pt x="890409" y="1690056"/>
                </a:lnTo>
                <a:lnTo>
                  <a:pt x="893354" y="1690736"/>
                </a:lnTo>
                <a:lnTo>
                  <a:pt x="896524" y="1691189"/>
                </a:lnTo>
                <a:lnTo>
                  <a:pt x="899922" y="1691643"/>
                </a:lnTo>
                <a:lnTo>
                  <a:pt x="903545" y="1692323"/>
                </a:lnTo>
                <a:lnTo>
                  <a:pt x="906942" y="1692550"/>
                </a:lnTo>
                <a:lnTo>
                  <a:pt x="910793" y="1692550"/>
                </a:lnTo>
                <a:lnTo>
                  <a:pt x="917587" y="1692323"/>
                </a:lnTo>
                <a:lnTo>
                  <a:pt x="923702" y="1691643"/>
                </a:lnTo>
                <a:lnTo>
                  <a:pt x="929364" y="1690736"/>
                </a:lnTo>
                <a:lnTo>
                  <a:pt x="934573" y="1689149"/>
                </a:lnTo>
                <a:lnTo>
                  <a:pt x="939556" y="1687335"/>
                </a:lnTo>
                <a:lnTo>
                  <a:pt x="943859" y="1685067"/>
                </a:lnTo>
                <a:lnTo>
                  <a:pt x="947935" y="1682573"/>
                </a:lnTo>
                <a:lnTo>
                  <a:pt x="951559" y="1679173"/>
                </a:lnTo>
                <a:lnTo>
                  <a:pt x="954730" y="1675772"/>
                </a:lnTo>
                <a:lnTo>
                  <a:pt x="957221" y="1671917"/>
                </a:lnTo>
                <a:lnTo>
                  <a:pt x="959486" y="1667609"/>
                </a:lnTo>
                <a:lnTo>
                  <a:pt x="961298" y="1662848"/>
                </a:lnTo>
                <a:lnTo>
                  <a:pt x="962883" y="1657633"/>
                </a:lnTo>
                <a:lnTo>
                  <a:pt x="964015" y="1651965"/>
                </a:lnTo>
                <a:lnTo>
                  <a:pt x="964468" y="1646297"/>
                </a:lnTo>
                <a:lnTo>
                  <a:pt x="964695" y="1639948"/>
                </a:lnTo>
                <a:lnTo>
                  <a:pt x="964468" y="1624304"/>
                </a:lnTo>
                <a:lnTo>
                  <a:pt x="964015" y="1609566"/>
                </a:lnTo>
                <a:lnTo>
                  <a:pt x="962883" y="1596189"/>
                </a:lnTo>
                <a:lnTo>
                  <a:pt x="961751" y="1583719"/>
                </a:lnTo>
                <a:lnTo>
                  <a:pt x="959939" y="1572609"/>
                </a:lnTo>
                <a:lnTo>
                  <a:pt x="958806" y="1567395"/>
                </a:lnTo>
                <a:lnTo>
                  <a:pt x="957674" y="1562633"/>
                </a:lnTo>
                <a:lnTo>
                  <a:pt x="956542" y="1558099"/>
                </a:lnTo>
                <a:lnTo>
                  <a:pt x="955183" y="1553791"/>
                </a:lnTo>
                <a:lnTo>
                  <a:pt x="953597" y="1549936"/>
                </a:lnTo>
                <a:lnTo>
                  <a:pt x="952012" y="1546082"/>
                </a:lnTo>
                <a:lnTo>
                  <a:pt x="950200" y="1542681"/>
                </a:lnTo>
                <a:lnTo>
                  <a:pt x="947935" y="1539053"/>
                </a:lnTo>
                <a:lnTo>
                  <a:pt x="945218" y="1535426"/>
                </a:lnTo>
                <a:lnTo>
                  <a:pt x="942047" y="1531798"/>
                </a:lnTo>
                <a:lnTo>
                  <a:pt x="938197" y="1527944"/>
                </a:lnTo>
                <a:lnTo>
                  <a:pt x="934120" y="1524543"/>
                </a:lnTo>
                <a:lnTo>
                  <a:pt x="929364" y="1520461"/>
                </a:lnTo>
                <a:lnTo>
                  <a:pt x="924381" y="1516607"/>
                </a:lnTo>
                <a:lnTo>
                  <a:pt x="918719" y="1512753"/>
                </a:lnTo>
                <a:lnTo>
                  <a:pt x="912378" y="1508898"/>
                </a:lnTo>
                <a:lnTo>
                  <a:pt x="906037" y="1505044"/>
                </a:lnTo>
                <a:lnTo>
                  <a:pt x="898789" y="1500963"/>
                </a:lnTo>
                <a:lnTo>
                  <a:pt x="891315" y="1497108"/>
                </a:lnTo>
                <a:lnTo>
                  <a:pt x="883389" y="1493027"/>
                </a:lnTo>
                <a:lnTo>
                  <a:pt x="874782" y="1488946"/>
                </a:lnTo>
                <a:lnTo>
                  <a:pt x="865723" y="1484638"/>
                </a:lnTo>
                <a:lnTo>
                  <a:pt x="836507" y="1471261"/>
                </a:lnTo>
                <a:lnTo>
                  <a:pt x="809330" y="1458791"/>
                </a:lnTo>
                <a:lnTo>
                  <a:pt x="784870" y="1447001"/>
                </a:lnTo>
                <a:lnTo>
                  <a:pt x="762901" y="1436345"/>
                </a:lnTo>
                <a:lnTo>
                  <a:pt x="743197" y="1426369"/>
                </a:lnTo>
                <a:lnTo>
                  <a:pt x="725985" y="1417526"/>
                </a:lnTo>
                <a:lnTo>
                  <a:pt x="711264" y="1409817"/>
                </a:lnTo>
                <a:lnTo>
                  <a:pt x="698807" y="1402562"/>
                </a:lnTo>
                <a:lnTo>
                  <a:pt x="693598" y="1399161"/>
                </a:lnTo>
                <a:lnTo>
                  <a:pt x="688163" y="1395760"/>
                </a:lnTo>
                <a:lnTo>
                  <a:pt x="682727" y="1391906"/>
                </a:lnTo>
                <a:lnTo>
                  <a:pt x="677518" y="1388051"/>
                </a:lnTo>
                <a:lnTo>
                  <a:pt x="672309" y="1384197"/>
                </a:lnTo>
                <a:lnTo>
                  <a:pt x="667553" y="1379889"/>
                </a:lnTo>
                <a:lnTo>
                  <a:pt x="662571" y="1375354"/>
                </a:lnTo>
                <a:lnTo>
                  <a:pt x="657815" y="1371046"/>
                </a:lnTo>
                <a:lnTo>
                  <a:pt x="653058" y="1366058"/>
                </a:lnTo>
                <a:lnTo>
                  <a:pt x="648529" y="1361524"/>
                </a:lnTo>
                <a:lnTo>
                  <a:pt x="643773" y="1356309"/>
                </a:lnTo>
                <a:lnTo>
                  <a:pt x="639470" y="1351094"/>
                </a:lnTo>
                <a:lnTo>
                  <a:pt x="634940" y="1345879"/>
                </a:lnTo>
                <a:lnTo>
                  <a:pt x="630863" y="1339984"/>
                </a:lnTo>
                <a:lnTo>
                  <a:pt x="626787" y="1334316"/>
                </a:lnTo>
                <a:lnTo>
                  <a:pt x="622710" y="1328421"/>
                </a:lnTo>
                <a:lnTo>
                  <a:pt x="618860" y="1322526"/>
                </a:lnTo>
                <a:lnTo>
                  <a:pt x="615010" y="1316404"/>
                </a:lnTo>
                <a:lnTo>
                  <a:pt x="611613" y="1310283"/>
                </a:lnTo>
                <a:lnTo>
                  <a:pt x="608442" y="1303934"/>
                </a:lnTo>
                <a:lnTo>
                  <a:pt x="605724" y="1297586"/>
                </a:lnTo>
                <a:lnTo>
                  <a:pt x="603006" y="1291011"/>
                </a:lnTo>
                <a:lnTo>
                  <a:pt x="600515" y="1284435"/>
                </a:lnTo>
                <a:lnTo>
                  <a:pt x="598477" y="1277634"/>
                </a:lnTo>
                <a:lnTo>
                  <a:pt x="596665" y="1271058"/>
                </a:lnTo>
                <a:lnTo>
                  <a:pt x="594853" y="1264030"/>
                </a:lnTo>
                <a:lnTo>
                  <a:pt x="593494" y="1257001"/>
                </a:lnTo>
                <a:lnTo>
                  <a:pt x="592588" y="1249973"/>
                </a:lnTo>
                <a:lnTo>
                  <a:pt x="591456" y="1242717"/>
                </a:lnTo>
                <a:lnTo>
                  <a:pt x="591003" y="1235462"/>
                </a:lnTo>
                <a:lnTo>
                  <a:pt x="590550" y="1228206"/>
                </a:lnTo>
                <a:lnTo>
                  <a:pt x="590550" y="1220724"/>
                </a:lnTo>
                <a:lnTo>
                  <a:pt x="590776" y="1209841"/>
                </a:lnTo>
                <a:lnTo>
                  <a:pt x="591456" y="1199412"/>
                </a:lnTo>
                <a:lnTo>
                  <a:pt x="592815" y="1189209"/>
                </a:lnTo>
                <a:lnTo>
                  <a:pt x="594627" y="1179459"/>
                </a:lnTo>
                <a:lnTo>
                  <a:pt x="597118" y="1169710"/>
                </a:lnTo>
                <a:lnTo>
                  <a:pt x="600062" y="1160414"/>
                </a:lnTo>
                <a:lnTo>
                  <a:pt x="603459" y="1151345"/>
                </a:lnTo>
                <a:lnTo>
                  <a:pt x="607536" y="1142956"/>
                </a:lnTo>
                <a:lnTo>
                  <a:pt x="611839" y="1134340"/>
                </a:lnTo>
                <a:lnTo>
                  <a:pt x="617048" y="1126405"/>
                </a:lnTo>
                <a:lnTo>
                  <a:pt x="622710" y="1118469"/>
                </a:lnTo>
                <a:lnTo>
                  <a:pt x="628599" y="1110987"/>
                </a:lnTo>
                <a:lnTo>
                  <a:pt x="635393" y="1103732"/>
                </a:lnTo>
                <a:lnTo>
                  <a:pt x="642414" y="1096703"/>
                </a:lnTo>
                <a:lnTo>
                  <a:pt x="650341" y="1089901"/>
                </a:lnTo>
                <a:lnTo>
                  <a:pt x="658494" y="1083779"/>
                </a:lnTo>
                <a:lnTo>
                  <a:pt x="667327" y="1077658"/>
                </a:lnTo>
                <a:lnTo>
                  <a:pt x="676612" y="1071989"/>
                </a:lnTo>
                <a:lnTo>
                  <a:pt x="686351" y="1066548"/>
                </a:lnTo>
                <a:lnTo>
                  <a:pt x="696543" y="1061333"/>
                </a:lnTo>
                <a:lnTo>
                  <a:pt x="707640" y="1056572"/>
                </a:lnTo>
                <a:lnTo>
                  <a:pt x="718964" y="1051810"/>
                </a:lnTo>
                <a:lnTo>
                  <a:pt x="731194" y="1047503"/>
                </a:lnTo>
                <a:lnTo>
                  <a:pt x="743424" y="1043648"/>
                </a:lnTo>
                <a:lnTo>
                  <a:pt x="756560" y="1040020"/>
                </a:lnTo>
                <a:lnTo>
                  <a:pt x="769922" y="1036620"/>
                </a:lnTo>
                <a:lnTo>
                  <a:pt x="784190" y="1033445"/>
                </a:lnTo>
                <a:lnTo>
                  <a:pt x="798912" y="1030725"/>
                </a:lnTo>
                <a:lnTo>
                  <a:pt x="813859" y="1028231"/>
                </a:lnTo>
                <a:lnTo>
                  <a:pt x="829486" y="1025963"/>
                </a:lnTo>
                <a:lnTo>
                  <a:pt x="845793" y="1023923"/>
                </a:lnTo>
                <a:lnTo>
                  <a:pt x="862552" y="1022562"/>
                </a:lnTo>
                <a:lnTo>
                  <a:pt x="862552" y="960438"/>
                </a:lnTo>
                <a:close/>
                <a:moveTo>
                  <a:pt x="911445" y="846275"/>
                </a:moveTo>
                <a:lnTo>
                  <a:pt x="896696" y="846956"/>
                </a:lnTo>
                <a:lnTo>
                  <a:pt x="881948" y="847863"/>
                </a:lnTo>
                <a:lnTo>
                  <a:pt x="867200" y="849223"/>
                </a:lnTo>
                <a:lnTo>
                  <a:pt x="852905" y="851037"/>
                </a:lnTo>
                <a:lnTo>
                  <a:pt x="838384" y="852851"/>
                </a:lnTo>
                <a:lnTo>
                  <a:pt x="824089" y="855345"/>
                </a:lnTo>
                <a:lnTo>
                  <a:pt x="810022" y="857839"/>
                </a:lnTo>
                <a:lnTo>
                  <a:pt x="795954" y="861013"/>
                </a:lnTo>
                <a:lnTo>
                  <a:pt x="782114" y="864414"/>
                </a:lnTo>
                <a:lnTo>
                  <a:pt x="768500" y="868041"/>
                </a:lnTo>
                <a:lnTo>
                  <a:pt x="754659" y="872122"/>
                </a:lnTo>
                <a:lnTo>
                  <a:pt x="741272" y="876430"/>
                </a:lnTo>
                <a:lnTo>
                  <a:pt x="728112" y="881191"/>
                </a:lnTo>
                <a:lnTo>
                  <a:pt x="714952" y="886179"/>
                </a:lnTo>
                <a:lnTo>
                  <a:pt x="701792" y="891394"/>
                </a:lnTo>
                <a:lnTo>
                  <a:pt x="688859" y="897062"/>
                </a:lnTo>
                <a:lnTo>
                  <a:pt x="676380" y="902957"/>
                </a:lnTo>
                <a:lnTo>
                  <a:pt x="663900" y="909306"/>
                </a:lnTo>
                <a:lnTo>
                  <a:pt x="651648" y="915654"/>
                </a:lnTo>
                <a:lnTo>
                  <a:pt x="639395" y="922683"/>
                </a:lnTo>
                <a:lnTo>
                  <a:pt x="627370" y="929484"/>
                </a:lnTo>
                <a:lnTo>
                  <a:pt x="615571" y="936966"/>
                </a:lnTo>
                <a:lnTo>
                  <a:pt x="603999" y="944448"/>
                </a:lnTo>
                <a:lnTo>
                  <a:pt x="592655" y="952611"/>
                </a:lnTo>
                <a:lnTo>
                  <a:pt x="581310" y="960547"/>
                </a:lnTo>
                <a:lnTo>
                  <a:pt x="570419" y="968935"/>
                </a:lnTo>
                <a:lnTo>
                  <a:pt x="559755" y="977778"/>
                </a:lnTo>
                <a:lnTo>
                  <a:pt x="549090" y="986620"/>
                </a:lnTo>
                <a:lnTo>
                  <a:pt x="538880" y="995916"/>
                </a:lnTo>
                <a:lnTo>
                  <a:pt x="528670" y="1005212"/>
                </a:lnTo>
                <a:lnTo>
                  <a:pt x="518686" y="1014961"/>
                </a:lnTo>
                <a:lnTo>
                  <a:pt x="509157" y="1024710"/>
                </a:lnTo>
                <a:lnTo>
                  <a:pt x="499627" y="1034686"/>
                </a:lnTo>
                <a:lnTo>
                  <a:pt x="490551" y="1045116"/>
                </a:lnTo>
                <a:lnTo>
                  <a:pt x="481475" y="1055545"/>
                </a:lnTo>
                <a:lnTo>
                  <a:pt x="472853" y="1066428"/>
                </a:lnTo>
                <a:lnTo>
                  <a:pt x="464458" y="1077538"/>
                </a:lnTo>
                <a:lnTo>
                  <a:pt x="456290" y="1088647"/>
                </a:lnTo>
                <a:lnTo>
                  <a:pt x="448348" y="1099984"/>
                </a:lnTo>
                <a:lnTo>
                  <a:pt x="440634" y="1111547"/>
                </a:lnTo>
                <a:lnTo>
                  <a:pt x="433373" y="1123337"/>
                </a:lnTo>
                <a:lnTo>
                  <a:pt x="426339" y="1135353"/>
                </a:lnTo>
                <a:lnTo>
                  <a:pt x="419532" y="1147370"/>
                </a:lnTo>
                <a:lnTo>
                  <a:pt x="413179" y="1159840"/>
                </a:lnTo>
                <a:lnTo>
                  <a:pt x="406599" y="1172537"/>
                </a:lnTo>
                <a:lnTo>
                  <a:pt x="400927" y="1185007"/>
                </a:lnTo>
                <a:lnTo>
                  <a:pt x="395254" y="1197930"/>
                </a:lnTo>
                <a:lnTo>
                  <a:pt x="389809" y="1210854"/>
                </a:lnTo>
                <a:lnTo>
                  <a:pt x="385044" y="1224004"/>
                </a:lnTo>
                <a:lnTo>
                  <a:pt x="380279" y="1237381"/>
                </a:lnTo>
                <a:lnTo>
                  <a:pt x="375968" y="1250758"/>
                </a:lnTo>
                <a:lnTo>
                  <a:pt x="371884" y="1264361"/>
                </a:lnTo>
                <a:lnTo>
                  <a:pt x="368254" y="1278192"/>
                </a:lnTo>
                <a:lnTo>
                  <a:pt x="364623" y="1292022"/>
                </a:lnTo>
                <a:lnTo>
                  <a:pt x="361674" y="1306079"/>
                </a:lnTo>
                <a:lnTo>
                  <a:pt x="358951" y="1320136"/>
                </a:lnTo>
                <a:lnTo>
                  <a:pt x="356682" y="1334420"/>
                </a:lnTo>
                <a:lnTo>
                  <a:pt x="354413" y="1348704"/>
                </a:lnTo>
                <a:lnTo>
                  <a:pt x="353052" y="1363214"/>
                </a:lnTo>
                <a:lnTo>
                  <a:pt x="351690" y="1377725"/>
                </a:lnTo>
                <a:lnTo>
                  <a:pt x="350556" y="1392235"/>
                </a:lnTo>
                <a:lnTo>
                  <a:pt x="350102" y="1406973"/>
                </a:lnTo>
                <a:lnTo>
                  <a:pt x="349875" y="1421937"/>
                </a:lnTo>
                <a:lnTo>
                  <a:pt x="350102" y="1436901"/>
                </a:lnTo>
                <a:lnTo>
                  <a:pt x="350556" y="1451638"/>
                </a:lnTo>
                <a:lnTo>
                  <a:pt x="351690" y="1466375"/>
                </a:lnTo>
                <a:lnTo>
                  <a:pt x="353052" y="1480659"/>
                </a:lnTo>
                <a:lnTo>
                  <a:pt x="354413" y="1495170"/>
                </a:lnTo>
                <a:lnTo>
                  <a:pt x="356682" y="1509680"/>
                </a:lnTo>
                <a:lnTo>
                  <a:pt x="358951" y="1523737"/>
                </a:lnTo>
                <a:lnTo>
                  <a:pt x="361674" y="1538021"/>
                </a:lnTo>
                <a:lnTo>
                  <a:pt x="364623" y="1551851"/>
                </a:lnTo>
                <a:lnTo>
                  <a:pt x="368254" y="1565909"/>
                </a:lnTo>
                <a:lnTo>
                  <a:pt x="371884" y="1579512"/>
                </a:lnTo>
                <a:lnTo>
                  <a:pt x="375968" y="1593116"/>
                </a:lnTo>
                <a:lnTo>
                  <a:pt x="380279" y="1606493"/>
                </a:lnTo>
                <a:lnTo>
                  <a:pt x="385044" y="1620096"/>
                </a:lnTo>
                <a:lnTo>
                  <a:pt x="389809" y="1633247"/>
                </a:lnTo>
                <a:lnTo>
                  <a:pt x="395254" y="1645943"/>
                </a:lnTo>
                <a:lnTo>
                  <a:pt x="400927" y="1658867"/>
                </a:lnTo>
                <a:lnTo>
                  <a:pt x="406599" y="1671563"/>
                </a:lnTo>
                <a:lnTo>
                  <a:pt x="413179" y="1684260"/>
                </a:lnTo>
                <a:lnTo>
                  <a:pt x="419532" y="1696277"/>
                </a:lnTo>
                <a:lnTo>
                  <a:pt x="426339" y="1708747"/>
                </a:lnTo>
                <a:lnTo>
                  <a:pt x="433373" y="1720537"/>
                </a:lnTo>
                <a:lnTo>
                  <a:pt x="440634" y="1732326"/>
                </a:lnTo>
                <a:lnTo>
                  <a:pt x="448348" y="1743890"/>
                </a:lnTo>
                <a:lnTo>
                  <a:pt x="456290" y="1755226"/>
                </a:lnTo>
                <a:lnTo>
                  <a:pt x="464458" y="1766336"/>
                </a:lnTo>
                <a:lnTo>
                  <a:pt x="472853" y="1777445"/>
                </a:lnTo>
                <a:lnTo>
                  <a:pt x="481475" y="1788328"/>
                </a:lnTo>
                <a:lnTo>
                  <a:pt x="490551" y="1798984"/>
                </a:lnTo>
                <a:lnTo>
                  <a:pt x="499627" y="1809187"/>
                </a:lnTo>
                <a:lnTo>
                  <a:pt x="509157" y="1819163"/>
                </a:lnTo>
                <a:lnTo>
                  <a:pt x="518686" y="1829139"/>
                </a:lnTo>
                <a:lnTo>
                  <a:pt x="528670" y="1838888"/>
                </a:lnTo>
                <a:lnTo>
                  <a:pt x="538880" y="1848184"/>
                </a:lnTo>
                <a:lnTo>
                  <a:pt x="549090" y="1857480"/>
                </a:lnTo>
                <a:lnTo>
                  <a:pt x="559755" y="1866096"/>
                </a:lnTo>
                <a:lnTo>
                  <a:pt x="570419" y="1874938"/>
                </a:lnTo>
                <a:lnTo>
                  <a:pt x="581310" y="1883554"/>
                </a:lnTo>
                <a:lnTo>
                  <a:pt x="592655" y="1891489"/>
                </a:lnTo>
                <a:lnTo>
                  <a:pt x="603999" y="1899424"/>
                </a:lnTo>
                <a:lnTo>
                  <a:pt x="615571" y="1906906"/>
                </a:lnTo>
                <a:lnTo>
                  <a:pt x="627370" y="1914388"/>
                </a:lnTo>
                <a:lnTo>
                  <a:pt x="639395" y="1921417"/>
                </a:lnTo>
                <a:lnTo>
                  <a:pt x="651648" y="1928219"/>
                </a:lnTo>
                <a:lnTo>
                  <a:pt x="663900" y="1934794"/>
                </a:lnTo>
                <a:lnTo>
                  <a:pt x="676380" y="1940916"/>
                </a:lnTo>
                <a:lnTo>
                  <a:pt x="688859" y="1946811"/>
                </a:lnTo>
                <a:lnTo>
                  <a:pt x="701792" y="1952479"/>
                </a:lnTo>
                <a:lnTo>
                  <a:pt x="714952" y="1957693"/>
                </a:lnTo>
                <a:lnTo>
                  <a:pt x="728112" y="1962908"/>
                </a:lnTo>
                <a:lnTo>
                  <a:pt x="741272" y="1967443"/>
                </a:lnTo>
                <a:lnTo>
                  <a:pt x="754659" y="1971977"/>
                </a:lnTo>
                <a:lnTo>
                  <a:pt x="768500" y="1976058"/>
                </a:lnTo>
                <a:lnTo>
                  <a:pt x="782114" y="1979686"/>
                </a:lnTo>
                <a:lnTo>
                  <a:pt x="795954" y="1983087"/>
                </a:lnTo>
                <a:lnTo>
                  <a:pt x="810022" y="1986034"/>
                </a:lnTo>
                <a:lnTo>
                  <a:pt x="824089" y="1988755"/>
                </a:lnTo>
                <a:lnTo>
                  <a:pt x="838384" y="1991249"/>
                </a:lnTo>
                <a:lnTo>
                  <a:pt x="852905" y="1993063"/>
                </a:lnTo>
                <a:lnTo>
                  <a:pt x="867200" y="1994877"/>
                </a:lnTo>
                <a:lnTo>
                  <a:pt x="881948" y="1996237"/>
                </a:lnTo>
                <a:lnTo>
                  <a:pt x="896696" y="1996917"/>
                </a:lnTo>
                <a:lnTo>
                  <a:pt x="911445" y="1997597"/>
                </a:lnTo>
                <a:lnTo>
                  <a:pt x="926420" y="1997597"/>
                </a:lnTo>
                <a:lnTo>
                  <a:pt x="941168" y="1997597"/>
                </a:lnTo>
                <a:lnTo>
                  <a:pt x="955690" y="1996917"/>
                </a:lnTo>
                <a:lnTo>
                  <a:pt x="970438" y="1996237"/>
                </a:lnTo>
                <a:lnTo>
                  <a:pt x="985186" y="1994877"/>
                </a:lnTo>
                <a:lnTo>
                  <a:pt x="999708" y="1993063"/>
                </a:lnTo>
                <a:lnTo>
                  <a:pt x="1014002" y="1991249"/>
                </a:lnTo>
                <a:lnTo>
                  <a:pt x="1028297" y="1988755"/>
                </a:lnTo>
                <a:lnTo>
                  <a:pt x="1042591" y="1986034"/>
                </a:lnTo>
                <a:lnTo>
                  <a:pt x="1056432" y="1983087"/>
                </a:lnTo>
                <a:lnTo>
                  <a:pt x="1070273" y="1979686"/>
                </a:lnTo>
                <a:lnTo>
                  <a:pt x="1084113" y="1976058"/>
                </a:lnTo>
                <a:lnTo>
                  <a:pt x="1097727" y="1971977"/>
                </a:lnTo>
                <a:lnTo>
                  <a:pt x="1111114" y="1967443"/>
                </a:lnTo>
                <a:lnTo>
                  <a:pt x="1124274" y="1962908"/>
                </a:lnTo>
                <a:lnTo>
                  <a:pt x="1137434" y="1957693"/>
                </a:lnTo>
                <a:lnTo>
                  <a:pt x="1150594" y="1952479"/>
                </a:lnTo>
                <a:lnTo>
                  <a:pt x="1163527" y="1946811"/>
                </a:lnTo>
                <a:lnTo>
                  <a:pt x="1176233" y="1940916"/>
                </a:lnTo>
                <a:lnTo>
                  <a:pt x="1188486" y="1934794"/>
                </a:lnTo>
                <a:lnTo>
                  <a:pt x="1200965" y="1928219"/>
                </a:lnTo>
                <a:lnTo>
                  <a:pt x="1212991" y="1921417"/>
                </a:lnTo>
                <a:lnTo>
                  <a:pt x="1225243" y="1914388"/>
                </a:lnTo>
                <a:lnTo>
                  <a:pt x="1236815" y="1906906"/>
                </a:lnTo>
                <a:lnTo>
                  <a:pt x="1248387" y="1899424"/>
                </a:lnTo>
                <a:lnTo>
                  <a:pt x="1259731" y="1891489"/>
                </a:lnTo>
                <a:lnTo>
                  <a:pt x="1271076" y="1883554"/>
                </a:lnTo>
                <a:lnTo>
                  <a:pt x="1281967" y="1874938"/>
                </a:lnTo>
                <a:lnTo>
                  <a:pt x="1292858" y="1866096"/>
                </a:lnTo>
                <a:lnTo>
                  <a:pt x="1303296" y="1857480"/>
                </a:lnTo>
                <a:lnTo>
                  <a:pt x="1313733" y="1848184"/>
                </a:lnTo>
                <a:lnTo>
                  <a:pt x="1323716" y="1838888"/>
                </a:lnTo>
                <a:lnTo>
                  <a:pt x="1333927" y="1829139"/>
                </a:lnTo>
                <a:lnTo>
                  <a:pt x="1343456" y="1819163"/>
                </a:lnTo>
                <a:lnTo>
                  <a:pt x="1352986" y="1809187"/>
                </a:lnTo>
                <a:lnTo>
                  <a:pt x="1361835" y="1798984"/>
                </a:lnTo>
                <a:lnTo>
                  <a:pt x="1370911" y="1788328"/>
                </a:lnTo>
                <a:lnTo>
                  <a:pt x="1379760" y="1777445"/>
                </a:lnTo>
                <a:lnTo>
                  <a:pt x="1387928" y="1766336"/>
                </a:lnTo>
                <a:lnTo>
                  <a:pt x="1396323" y="1755226"/>
                </a:lnTo>
                <a:lnTo>
                  <a:pt x="1404265" y="1743890"/>
                </a:lnTo>
                <a:lnTo>
                  <a:pt x="1411752" y="1732326"/>
                </a:lnTo>
                <a:lnTo>
                  <a:pt x="1419240" y="1720537"/>
                </a:lnTo>
                <a:lnTo>
                  <a:pt x="1426274" y="1708747"/>
                </a:lnTo>
                <a:lnTo>
                  <a:pt x="1432854" y="1696277"/>
                </a:lnTo>
                <a:lnTo>
                  <a:pt x="1439661" y="1684260"/>
                </a:lnTo>
                <a:lnTo>
                  <a:pt x="1445787" y="1671563"/>
                </a:lnTo>
                <a:lnTo>
                  <a:pt x="1451686" y="1658867"/>
                </a:lnTo>
                <a:lnTo>
                  <a:pt x="1457132" y="1645943"/>
                </a:lnTo>
                <a:lnTo>
                  <a:pt x="1462577" y="1633247"/>
                </a:lnTo>
                <a:lnTo>
                  <a:pt x="1467569" y="1620096"/>
                </a:lnTo>
                <a:lnTo>
                  <a:pt x="1472334" y="1606493"/>
                </a:lnTo>
                <a:lnTo>
                  <a:pt x="1476872" y="1593116"/>
                </a:lnTo>
                <a:lnTo>
                  <a:pt x="1480729" y="1579512"/>
                </a:lnTo>
                <a:lnTo>
                  <a:pt x="1484586" y="1565909"/>
                </a:lnTo>
                <a:lnTo>
                  <a:pt x="1487990" y="1551851"/>
                </a:lnTo>
                <a:lnTo>
                  <a:pt x="1490939" y="1538021"/>
                </a:lnTo>
                <a:lnTo>
                  <a:pt x="1493662" y="1523737"/>
                </a:lnTo>
                <a:lnTo>
                  <a:pt x="1495931" y="1509680"/>
                </a:lnTo>
                <a:lnTo>
                  <a:pt x="1497973" y="1495170"/>
                </a:lnTo>
                <a:lnTo>
                  <a:pt x="1499561" y="1480659"/>
                </a:lnTo>
                <a:lnTo>
                  <a:pt x="1500696" y="1466375"/>
                </a:lnTo>
                <a:lnTo>
                  <a:pt x="1501830" y="1451638"/>
                </a:lnTo>
                <a:lnTo>
                  <a:pt x="1502284" y="1436901"/>
                </a:lnTo>
                <a:lnTo>
                  <a:pt x="1502511" y="1421937"/>
                </a:lnTo>
                <a:lnTo>
                  <a:pt x="1502284" y="1406973"/>
                </a:lnTo>
                <a:lnTo>
                  <a:pt x="1501830" y="1392235"/>
                </a:lnTo>
                <a:lnTo>
                  <a:pt x="1500696" y="1377725"/>
                </a:lnTo>
                <a:lnTo>
                  <a:pt x="1499561" y="1363214"/>
                </a:lnTo>
                <a:lnTo>
                  <a:pt x="1497973" y="1348704"/>
                </a:lnTo>
                <a:lnTo>
                  <a:pt x="1495931" y="1334420"/>
                </a:lnTo>
                <a:lnTo>
                  <a:pt x="1493662" y="1320136"/>
                </a:lnTo>
                <a:lnTo>
                  <a:pt x="1490939" y="1306079"/>
                </a:lnTo>
                <a:lnTo>
                  <a:pt x="1487990" y="1292022"/>
                </a:lnTo>
                <a:lnTo>
                  <a:pt x="1484586" y="1278192"/>
                </a:lnTo>
                <a:lnTo>
                  <a:pt x="1480729" y="1264361"/>
                </a:lnTo>
                <a:lnTo>
                  <a:pt x="1476872" y="1250758"/>
                </a:lnTo>
                <a:lnTo>
                  <a:pt x="1472334" y="1237381"/>
                </a:lnTo>
                <a:lnTo>
                  <a:pt x="1467569" y="1224004"/>
                </a:lnTo>
                <a:lnTo>
                  <a:pt x="1462577" y="1210854"/>
                </a:lnTo>
                <a:lnTo>
                  <a:pt x="1457132" y="1197930"/>
                </a:lnTo>
                <a:lnTo>
                  <a:pt x="1451686" y="1185007"/>
                </a:lnTo>
                <a:lnTo>
                  <a:pt x="1445787" y="1172537"/>
                </a:lnTo>
                <a:lnTo>
                  <a:pt x="1439661" y="1159840"/>
                </a:lnTo>
                <a:lnTo>
                  <a:pt x="1432854" y="1147370"/>
                </a:lnTo>
                <a:lnTo>
                  <a:pt x="1426274" y="1135353"/>
                </a:lnTo>
                <a:lnTo>
                  <a:pt x="1419240" y="1123337"/>
                </a:lnTo>
                <a:lnTo>
                  <a:pt x="1411752" y="1111547"/>
                </a:lnTo>
                <a:lnTo>
                  <a:pt x="1404265" y="1099984"/>
                </a:lnTo>
                <a:lnTo>
                  <a:pt x="1396323" y="1088647"/>
                </a:lnTo>
                <a:lnTo>
                  <a:pt x="1387928" y="1077538"/>
                </a:lnTo>
                <a:lnTo>
                  <a:pt x="1379760" y="1066428"/>
                </a:lnTo>
                <a:lnTo>
                  <a:pt x="1370911" y="1055545"/>
                </a:lnTo>
                <a:lnTo>
                  <a:pt x="1361835" y="1045116"/>
                </a:lnTo>
                <a:lnTo>
                  <a:pt x="1352986" y="1034686"/>
                </a:lnTo>
                <a:lnTo>
                  <a:pt x="1343456" y="1024710"/>
                </a:lnTo>
                <a:lnTo>
                  <a:pt x="1333927" y="1014961"/>
                </a:lnTo>
                <a:lnTo>
                  <a:pt x="1323716" y="1005212"/>
                </a:lnTo>
                <a:lnTo>
                  <a:pt x="1313733" y="995916"/>
                </a:lnTo>
                <a:lnTo>
                  <a:pt x="1303296" y="986620"/>
                </a:lnTo>
                <a:lnTo>
                  <a:pt x="1292858" y="977778"/>
                </a:lnTo>
                <a:lnTo>
                  <a:pt x="1281967" y="968935"/>
                </a:lnTo>
                <a:lnTo>
                  <a:pt x="1271076" y="960547"/>
                </a:lnTo>
                <a:lnTo>
                  <a:pt x="1259731" y="952611"/>
                </a:lnTo>
                <a:lnTo>
                  <a:pt x="1248387" y="944448"/>
                </a:lnTo>
                <a:lnTo>
                  <a:pt x="1236815" y="936966"/>
                </a:lnTo>
                <a:lnTo>
                  <a:pt x="1225243" y="929484"/>
                </a:lnTo>
                <a:lnTo>
                  <a:pt x="1212991" y="922683"/>
                </a:lnTo>
                <a:lnTo>
                  <a:pt x="1200965" y="915654"/>
                </a:lnTo>
                <a:lnTo>
                  <a:pt x="1188486" y="909306"/>
                </a:lnTo>
                <a:lnTo>
                  <a:pt x="1176233" y="902957"/>
                </a:lnTo>
                <a:lnTo>
                  <a:pt x="1163527" y="897062"/>
                </a:lnTo>
                <a:lnTo>
                  <a:pt x="1150594" y="891394"/>
                </a:lnTo>
                <a:lnTo>
                  <a:pt x="1137434" y="886179"/>
                </a:lnTo>
                <a:lnTo>
                  <a:pt x="1124274" y="881191"/>
                </a:lnTo>
                <a:lnTo>
                  <a:pt x="1111114" y="876430"/>
                </a:lnTo>
                <a:lnTo>
                  <a:pt x="1097727" y="872122"/>
                </a:lnTo>
                <a:lnTo>
                  <a:pt x="1084113" y="868041"/>
                </a:lnTo>
                <a:lnTo>
                  <a:pt x="1070273" y="864414"/>
                </a:lnTo>
                <a:lnTo>
                  <a:pt x="1056432" y="861013"/>
                </a:lnTo>
                <a:lnTo>
                  <a:pt x="1042591" y="857839"/>
                </a:lnTo>
                <a:lnTo>
                  <a:pt x="1028297" y="855345"/>
                </a:lnTo>
                <a:lnTo>
                  <a:pt x="1014002" y="852851"/>
                </a:lnTo>
                <a:lnTo>
                  <a:pt x="999708" y="851037"/>
                </a:lnTo>
                <a:lnTo>
                  <a:pt x="985186" y="849223"/>
                </a:lnTo>
                <a:lnTo>
                  <a:pt x="970438" y="847863"/>
                </a:lnTo>
                <a:lnTo>
                  <a:pt x="955690" y="846956"/>
                </a:lnTo>
                <a:lnTo>
                  <a:pt x="941168" y="846275"/>
                </a:lnTo>
                <a:lnTo>
                  <a:pt x="926420" y="846275"/>
                </a:lnTo>
                <a:lnTo>
                  <a:pt x="911445" y="846275"/>
                </a:lnTo>
                <a:close/>
                <a:moveTo>
                  <a:pt x="667984" y="500063"/>
                </a:moveTo>
                <a:lnTo>
                  <a:pt x="671842" y="500063"/>
                </a:lnTo>
                <a:lnTo>
                  <a:pt x="873553" y="500063"/>
                </a:lnTo>
                <a:lnTo>
                  <a:pt x="979060" y="500063"/>
                </a:lnTo>
                <a:lnTo>
                  <a:pt x="1180545" y="500063"/>
                </a:lnTo>
                <a:lnTo>
                  <a:pt x="1184402" y="500063"/>
                </a:lnTo>
                <a:lnTo>
                  <a:pt x="1188259" y="500743"/>
                </a:lnTo>
                <a:lnTo>
                  <a:pt x="1192116" y="501877"/>
                </a:lnTo>
                <a:lnTo>
                  <a:pt x="1195747" y="503237"/>
                </a:lnTo>
                <a:lnTo>
                  <a:pt x="1199150" y="504597"/>
                </a:lnTo>
                <a:lnTo>
                  <a:pt x="1202553" y="506865"/>
                </a:lnTo>
                <a:lnTo>
                  <a:pt x="1205503" y="509359"/>
                </a:lnTo>
                <a:lnTo>
                  <a:pt x="1208453" y="511853"/>
                </a:lnTo>
                <a:lnTo>
                  <a:pt x="1233638" y="538833"/>
                </a:lnTo>
                <a:lnTo>
                  <a:pt x="1259505" y="565360"/>
                </a:lnTo>
                <a:lnTo>
                  <a:pt x="1285825" y="592114"/>
                </a:lnTo>
                <a:lnTo>
                  <a:pt x="1312371" y="618868"/>
                </a:lnTo>
                <a:lnTo>
                  <a:pt x="1366600" y="673056"/>
                </a:lnTo>
                <a:lnTo>
                  <a:pt x="1421282" y="727697"/>
                </a:lnTo>
                <a:lnTo>
                  <a:pt x="1448737" y="755358"/>
                </a:lnTo>
                <a:lnTo>
                  <a:pt x="1475737" y="783019"/>
                </a:lnTo>
                <a:lnTo>
                  <a:pt x="1502511" y="810906"/>
                </a:lnTo>
                <a:lnTo>
                  <a:pt x="1529058" y="839247"/>
                </a:lnTo>
                <a:lnTo>
                  <a:pt x="1555151" y="867588"/>
                </a:lnTo>
                <a:lnTo>
                  <a:pt x="1581017" y="896382"/>
                </a:lnTo>
                <a:lnTo>
                  <a:pt x="1593497" y="910666"/>
                </a:lnTo>
                <a:lnTo>
                  <a:pt x="1605976" y="925177"/>
                </a:lnTo>
                <a:lnTo>
                  <a:pt x="1618229" y="939687"/>
                </a:lnTo>
                <a:lnTo>
                  <a:pt x="1630254" y="954424"/>
                </a:lnTo>
                <a:lnTo>
                  <a:pt x="1642280" y="968935"/>
                </a:lnTo>
                <a:lnTo>
                  <a:pt x="1653851" y="983673"/>
                </a:lnTo>
                <a:lnTo>
                  <a:pt x="1665423" y="998637"/>
                </a:lnTo>
                <a:lnTo>
                  <a:pt x="1676541" y="1013374"/>
                </a:lnTo>
                <a:lnTo>
                  <a:pt x="1687659" y="1028338"/>
                </a:lnTo>
                <a:lnTo>
                  <a:pt x="1698096" y="1043529"/>
                </a:lnTo>
                <a:lnTo>
                  <a:pt x="1708760" y="1058493"/>
                </a:lnTo>
                <a:lnTo>
                  <a:pt x="1718744" y="1073683"/>
                </a:lnTo>
                <a:lnTo>
                  <a:pt x="1728954" y="1089101"/>
                </a:lnTo>
                <a:lnTo>
                  <a:pt x="1738484" y="1104292"/>
                </a:lnTo>
                <a:lnTo>
                  <a:pt x="1747787" y="1119936"/>
                </a:lnTo>
                <a:lnTo>
                  <a:pt x="1756863" y="1135580"/>
                </a:lnTo>
                <a:lnTo>
                  <a:pt x="1765485" y="1150997"/>
                </a:lnTo>
                <a:lnTo>
                  <a:pt x="1773880" y="1166642"/>
                </a:lnTo>
                <a:lnTo>
                  <a:pt x="1781821" y="1182739"/>
                </a:lnTo>
                <a:lnTo>
                  <a:pt x="1789309" y="1198610"/>
                </a:lnTo>
                <a:lnTo>
                  <a:pt x="1796569" y="1214708"/>
                </a:lnTo>
                <a:lnTo>
                  <a:pt x="1803376" y="1230579"/>
                </a:lnTo>
                <a:lnTo>
                  <a:pt x="1809956" y="1246903"/>
                </a:lnTo>
                <a:lnTo>
                  <a:pt x="1815856" y="1263454"/>
                </a:lnTo>
                <a:lnTo>
                  <a:pt x="1821528" y="1279779"/>
                </a:lnTo>
                <a:lnTo>
                  <a:pt x="1826747" y="1296103"/>
                </a:lnTo>
                <a:lnTo>
                  <a:pt x="1831512" y="1312881"/>
                </a:lnTo>
                <a:lnTo>
                  <a:pt x="1836049" y="1329659"/>
                </a:lnTo>
                <a:lnTo>
                  <a:pt x="1839680" y="1346436"/>
                </a:lnTo>
                <a:lnTo>
                  <a:pt x="1842856" y="1363441"/>
                </a:lnTo>
                <a:lnTo>
                  <a:pt x="1846033" y="1380446"/>
                </a:lnTo>
                <a:lnTo>
                  <a:pt x="1848302" y="1397677"/>
                </a:lnTo>
                <a:lnTo>
                  <a:pt x="1850117" y="1415135"/>
                </a:lnTo>
                <a:lnTo>
                  <a:pt x="1851479" y="1432593"/>
                </a:lnTo>
                <a:lnTo>
                  <a:pt x="1852159" y="1450051"/>
                </a:lnTo>
                <a:lnTo>
                  <a:pt x="1852613" y="1467962"/>
                </a:lnTo>
                <a:lnTo>
                  <a:pt x="1852613" y="1479979"/>
                </a:lnTo>
                <a:lnTo>
                  <a:pt x="1852159" y="1492449"/>
                </a:lnTo>
                <a:lnTo>
                  <a:pt x="1851932" y="1504465"/>
                </a:lnTo>
                <a:lnTo>
                  <a:pt x="1851252" y="1516709"/>
                </a:lnTo>
                <a:lnTo>
                  <a:pt x="1850344" y="1528499"/>
                </a:lnTo>
                <a:lnTo>
                  <a:pt x="1849663" y="1540288"/>
                </a:lnTo>
                <a:lnTo>
                  <a:pt x="1848529" y="1552078"/>
                </a:lnTo>
                <a:lnTo>
                  <a:pt x="1847394" y="1563868"/>
                </a:lnTo>
                <a:lnTo>
                  <a:pt x="1845806" y="1575431"/>
                </a:lnTo>
                <a:lnTo>
                  <a:pt x="1844218" y="1586767"/>
                </a:lnTo>
                <a:lnTo>
                  <a:pt x="1842629" y="1598104"/>
                </a:lnTo>
                <a:lnTo>
                  <a:pt x="1840814" y="1609440"/>
                </a:lnTo>
                <a:lnTo>
                  <a:pt x="1838772" y="1620777"/>
                </a:lnTo>
                <a:lnTo>
                  <a:pt x="1836503" y="1631886"/>
                </a:lnTo>
                <a:lnTo>
                  <a:pt x="1834234" y="1642769"/>
                </a:lnTo>
                <a:lnTo>
                  <a:pt x="1831965" y="1653425"/>
                </a:lnTo>
                <a:lnTo>
                  <a:pt x="1829243" y="1664308"/>
                </a:lnTo>
                <a:lnTo>
                  <a:pt x="1826520" y="1675191"/>
                </a:lnTo>
                <a:lnTo>
                  <a:pt x="1823570" y="1685621"/>
                </a:lnTo>
                <a:lnTo>
                  <a:pt x="1820394" y="1696277"/>
                </a:lnTo>
                <a:lnTo>
                  <a:pt x="1817217" y="1706706"/>
                </a:lnTo>
                <a:lnTo>
                  <a:pt x="1814041" y="1716909"/>
                </a:lnTo>
                <a:lnTo>
                  <a:pt x="1810410" y="1727338"/>
                </a:lnTo>
                <a:lnTo>
                  <a:pt x="1806780" y="1737314"/>
                </a:lnTo>
                <a:lnTo>
                  <a:pt x="1802923" y="1747290"/>
                </a:lnTo>
                <a:lnTo>
                  <a:pt x="1799065" y="1757040"/>
                </a:lnTo>
                <a:lnTo>
                  <a:pt x="1795208" y="1767016"/>
                </a:lnTo>
                <a:lnTo>
                  <a:pt x="1791124" y="1776765"/>
                </a:lnTo>
                <a:lnTo>
                  <a:pt x="1786586" y="1786288"/>
                </a:lnTo>
                <a:lnTo>
                  <a:pt x="1782275" y="1795810"/>
                </a:lnTo>
                <a:lnTo>
                  <a:pt x="1777737" y="1805333"/>
                </a:lnTo>
                <a:lnTo>
                  <a:pt x="1772972" y="1814628"/>
                </a:lnTo>
                <a:lnTo>
                  <a:pt x="1768207" y="1823924"/>
                </a:lnTo>
                <a:lnTo>
                  <a:pt x="1763216" y="1832993"/>
                </a:lnTo>
                <a:lnTo>
                  <a:pt x="1758224" y="1842289"/>
                </a:lnTo>
                <a:lnTo>
                  <a:pt x="1753005" y="1850905"/>
                </a:lnTo>
                <a:lnTo>
                  <a:pt x="1742341" y="1868816"/>
                </a:lnTo>
                <a:lnTo>
                  <a:pt x="1730996" y="1885821"/>
                </a:lnTo>
                <a:lnTo>
                  <a:pt x="1719425" y="1902825"/>
                </a:lnTo>
                <a:lnTo>
                  <a:pt x="1707172" y="1919377"/>
                </a:lnTo>
                <a:lnTo>
                  <a:pt x="1694466" y="1935247"/>
                </a:lnTo>
                <a:lnTo>
                  <a:pt x="1681760" y="1951118"/>
                </a:lnTo>
                <a:lnTo>
                  <a:pt x="1668146" y="1966309"/>
                </a:lnTo>
                <a:lnTo>
                  <a:pt x="1654305" y="1981273"/>
                </a:lnTo>
                <a:lnTo>
                  <a:pt x="1640237" y="1995557"/>
                </a:lnTo>
                <a:lnTo>
                  <a:pt x="1625489" y="2009841"/>
                </a:lnTo>
                <a:lnTo>
                  <a:pt x="1610514" y="2023444"/>
                </a:lnTo>
                <a:lnTo>
                  <a:pt x="1594858" y="2036821"/>
                </a:lnTo>
                <a:lnTo>
                  <a:pt x="1579202" y="2049745"/>
                </a:lnTo>
                <a:lnTo>
                  <a:pt x="1563319" y="2062441"/>
                </a:lnTo>
                <a:lnTo>
                  <a:pt x="1546756" y="2074458"/>
                </a:lnTo>
                <a:lnTo>
                  <a:pt x="1529966" y="2086475"/>
                </a:lnTo>
                <a:lnTo>
                  <a:pt x="1512948" y="2098038"/>
                </a:lnTo>
                <a:lnTo>
                  <a:pt x="1495250" y="2108694"/>
                </a:lnTo>
                <a:lnTo>
                  <a:pt x="1477779" y="2119577"/>
                </a:lnTo>
                <a:lnTo>
                  <a:pt x="1459855" y="2129779"/>
                </a:lnTo>
                <a:lnTo>
                  <a:pt x="1441476" y="2139756"/>
                </a:lnTo>
                <a:lnTo>
                  <a:pt x="1422870" y="2149278"/>
                </a:lnTo>
                <a:lnTo>
                  <a:pt x="1404038" y="2158347"/>
                </a:lnTo>
                <a:lnTo>
                  <a:pt x="1385205" y="2166963"/>
                </a:lnTo>
                <a:lnTo>
                  <a:pt x="1365919" y="2175352"/>
                </a:lnTo>
                <a:lnTo>
                  <a:pt x="1346406" y="2183287"/>
                </a:lnTo>
                <a:lnTo>
                  <a:pt x="1326666" y="2190769"/>
                </a:lnTo>
                <a:lnTo>
                  <a:pt x="1306699" y="2198024"/>
                </a:lnTo>
                <a:lnTo>
                  <a:pt x="1286505" y="2204600"/>
                </a:lnTo>
                <a:lnTo>
                  <a:pt x="1266538" y="2211175"/>
                </a:lnTo>
                <a:lnTo>
                  <a:pt x="1246118" y="2217070"/>
                </a:lnTo>
                <a:lnTo>
                  <a:pt x="1225470" y="2222738"/>
                </a:lnTo>
                <a:lnTo>
                  <a:pt x="1204595" y="2227952"/>
                </a:lnTo>
                <a:lnTo>
                  <a:pt x="1183721" y="2232714"/>
                </a:lnTo>
                <a:lnTo>
                  <a:pt x="1162620" y="2237248"/>
                </a:lnTo>
                <a:lnTo>
                  <a:pt x="1141518" y="2241329"/>
                </a:lnTo>
                <a:lnTo>
                  <a:pt x="1120417" y="2244957"/>
                </a:lnTo>
                <a:lnTo>
                  <a:pt x="1099089" y="2248358"/>
                </a:lnTo>
                <a:lnTo>
                  <a:pt x="1077533" y="2251079"/>
                </a:lnTo>
                <a:lnTo>
                  <a:pt x="1056205" y="2253573"/>
                </a:lnTo>
                <a:lnTo>
                  <a:pt x="1034423" y="2255840"/>
                </a:lnTo>
                <a:lnTo>
                  <a:pt x="1013095" y="2257654"/>
                </a:lnTo>
                <a:lnTo>
                  <a:pt x="991312" y="2258787"/>
                </a:lnTo>
                <a:lnTo>
                  <a:pt x="969757" y="2259921"/>
                </a:lnTo>
                <a:lnTo>
                  <a:pt x="947975" y="2260374"/>
                </a:lnTo>
                <a:lnTo>
                  <a:pt x="926420" y="2260601"/>
                </a:lnTo>
                <a:lnTo>
                  <a:pt x="904411" y="2260374"/>
                </a:lnTo>
                <a:lnTo>
                  <a:pt x="882856" y="2259921"/>
                </a:lnTo>
                <a:lnTo>
                  <a:pt x="861074" y="2258787"/>
                </a:lnTo>
                <a:lnTo>
                  <a:pt x="839745" y="2257654"/>
                </a:lnTo>
                <a:lnTo>
                  <a:pt x="817963" y="2255840"/>
                </a:lnTo>
                <a:lnTo>
                  <a:pt x="796408" y="2253573"/>
                </a:lnTo>
                <a:lnTo>
                  <a:pt x="774853" y="2251079"/>
                </a:lnTo>
                <a:lnTo>
                  <a:pt x="753525" y="2248358"/>
                </a:lnTo>
                <a:lnTo>
                  <a:pt x="731969" y="2244957"/>
                </a:lnTo>
                <a:lnTo>
                  <a:pt x="710868" y="2241329"/>
                </a:lnTo>
                <a:lnTo>
                  <a:pt x="689767" y="2237248"/>
                </a:lnTo>
                <a:lnTo>
                  <a:pt x="668892" y="2232714"/>
                </a:lnTo>
                <a:lnTo>
                  <a:pt x="648017" y="2227952"/>
                </a:lnTo>
                <a:lnTo>
                  <a:pt x="626916" y="2222738"/>
                </a:lnTo>
                <a:lnTo>
                  <a:pt x="606722" y="2217070"/>
                </a:lnTo>
                <a:lnTo>
                  <a:pt x="586075" y="2210948"/>
                </a:lnTo>
                <a:lnTo>
                  <a:pt x="565881" y="2204600"/>
                </a:lnTo>
                <a:lnTo>
                  <a:pt x="545687" y="2197798"/>
                </a:lnTo>
                <a:lnTo>
                  <a:pt x="525947" y="2190769"/>
                </a:lnTo>
                <a:lnTo>
                  <a:pt x="506207" y="2183060"/>
                </a:lnTo>
                <a:lnTo>
                  <a:pt x="486694" y="2175352"/>
                </a:lnTo>
                <a:lnTo>
                  <a:pt x="467634" y="2166736"/>
                </a:lnTo>
                <a:lnTo>
                  <a:pt x="448348" y="2158120"/>
                </a:lnTo>
                <a:lnTo>
                  <a:pt x="429516" y="2149051"/>
                </a:lnTo>
                <a:lnTo>
                  <a:pt x="411137" y="2139529"/>
                </a:lnTo>
                <a:lnTo>
                  <a:pt x="392759" y="2129779"/>
                </a:lnTo>
                <a:lnTo>
                  <a:pt x="374834" y="2119350"/>
                </a:lnTo>
                <a:lnTo>
                  <a:pt x="357136" y="2108694"/>
                </a:lnTo>
                <a:lnTo>
                  <a:pt x="339892" y="2097811"/>
                </a:lnTo>
                <a:lnTo>
                  <a:pt x="322420" y="2086475"/>
                </a:lnTo>
                <a:lnTo>
                  <a:pt x="305857" y="2074458"/>
                </a:lnTo>
                <a:lnTo>
                  <a:pt x="289520" y="2062441"/>
                </a:lnTo>
                <a:lnTo>
                  <a:pt x="273184" y="2049745"/>
                </a:lnTo>
                <a:lnTo>
                  <a:pt x="257528" y="2036821"/>
                </a:lnTo>
                <a:lnTo>
                  <a:pt x="242099" y="2023444"/>
                </a:lnTo>
                <a:lnTo>
                  <a:pt x="227124" y="2009841"/>
                </a:lnTo>
                <a:lnTo>
                  <a:pt x="212375" y="1995557"/>
                </a:lnTo>
                <a:lnTo>
                  <a:pt x="198081" y="1980820"/>
                </a:lnTo>
                <a:lnTo>
                  <a:pt x="184240" y="1966309"/>
                </a:lnTo>
                <a:lnTo>
                  <a:pt x="170853" y="1950665"/>
                </a:lnTo>
                <a:lnTo>
                  <a:pt x="157920" y="1935021"/>
                </a:lnTo>
                <a:lnTo>
                  <a:pt x="145214" y="1919150"/>
                </a:lnTo>
                <a:lnTo>
                  <a:pt x="133188" y="1902599"/>
                </a:lnTo>
                <a:lnTo>
                  <a:pt x="121390" y="1885821"/>
                </a:lnTo>
                <a:lnTo>
                  <a:pt x="110045" y="1868590"/>
                </a:lnTo>
                <a:lnTo>
                  <a:pt x="99608" y="1850905"/>
                </a:lnTo>
                <a:lnTo>
                  <a:pt x="94389" y="1842062"/>
                </a:lnTo>
                <a:lnTo>
                  <a:pt x="89170" y="1832993"/>
                </a:lnTo>
                <a:lnTo>
                  <a:pt x="84406" y="1823924"/>
                </a:lnTo>
                <a:lnTo>
                  <a:pt x="79414" y="1814628"/>
                </a:lnTo>
                <a:lnTo>
                  <a:pt x="74876" y="1805333"/>
                </a:lnTo>
                <a:lnTo>
                  <a:pt x="70111" y="1795810"/>
                </a:lnTo>
                <a:lnTo>
                  <a:pt x="65800" y="1786288"/>
                </a:lnTo>
                <a:lnTo>
                  <a:pt x="61716" y="1776765"/>
                </a:lnTo>
                <a:lnTo>
                  <a:pt x="57178" y="1767016"/>
                </a:lnTo>
                <a:lnTo>
                  <a:pt x="53321" y="1757040"/>
                </a:lnTo>
                <a:lnTo>
                  <a:pt x="49464" y="1747064"/>
                </a:lnTo>
                <a:lnTo>
                  <a:pt x="45606" y="1737088"/>
                </a:lnTo>
                <a:lnTo>
                  <a:pt x="41976" y="1726885"/>
                </a:lnTo>
                <a:lnTo>
                  <a:pt x="38572" y="1716909"/>
                </a:lnTo>
                <a:lnTo>
                  <a:pt x="35396" y="1706706"/>
                </a:lnTo>
                <a:lnTo>
                  <a:pt x="31992" y="1696050"/>
                </a:lnTo>
                <a:lnTo>
                  <a:pt x="29043" y="1685621"/>
                </a:lnTo>
                <a:lnTo>
                  <a:pt x="26093" y="1675191"/>
                </a:lnTo>
                <a:lnTo>
                  <a:pt x="23370" y="1664308"/>
                </a:lnTo>
                <a:lnTo>
                  <a:pt x="20648" y="1653425"/>
                </a:lnTo>
                <a:lnTo>
                  <a:pt x="18379" y="1642769"/>
                </a:lnTo>
                <a:lnTo>
                  <a:pt x="15883" y="1631659"/>
                </a:lnTo>
                <a:lnTo>
                  <a:pt x="13614" y="1620550"/>
                </a:lnTo>
                <a:lnTo>
                  <a:pt x="11799" y="1609440"/>
                </a:lnTo>
                <a:lnTo>
                  <a:pt x="9757" y="1598104"/>
                </a:lnTo>
                <a:lnTo>
                  <a:pt x="8168" y="1586767"/>
                </a:lnTo>
                <a:lnTo>
                  <a:pt x="6580" y="1575431"/>
                </a:lnTo>
                <a:lnTo>
                  <a:pt x="5219" y="1563868"/>
                </a:lnTo>
                <a:lnTo>
                  <a:pt x="4084" y="1552078"/>
                </a:lnTo>
                <a:lnTo>
                  <a:pt x="2723" y="1540288"/>
                </a:lnTo>
                <a:lnTo>
                  <a:pt x="2042" y="1528499"/>
                </a:lnTo>
                <a:lnTo>
                  <a:pt x="1134" y="1516709"/>
                </a:lnTo>
                <a:lnTo>
                  <a:pt x="681" y="1504465"/>
                </a:lnTo>
                <a:lnTo>
                  <a:pt x="227" y="1492449"/>
                </a:lnTo>
                <a:lnTo>
                  <a:pt x="0" y="1479979"/>
                </a:lnTo>
                <a:lnTo>
                  <a:pt x="0" y="1467962"/>
                </a:lnTo>
                <a:lnTo>
                  <a:pt x="227" y="1450051"/>
                </a:lnTo>
                <a:lnTo>
                  <a:pt x="908" y="1432593"/>
                </a:lnTo>
                <a:lnTo>
                  <a:pt x="2269" y="1415135"/>
                </a:lnTo>
                <a:lnTo>
                  <a:pt x="4084" y="1397677"/>
                </a:lnTo>
                <a:lnTo>
                  <a:pt x="6580" y="1380446"/>
                </a:lnTo>
                <a:lnTo>
                  <a:pt x="9530" y="1363441"/>
                </a:lnTo>
                <a:lnTo>
                  <a:pt x="12933" y="1346436"/>
                </a:lnTo>
                <a:lnTo>
                  <a:pt x="16790" y="1329659"/>
                </a:lnTo>
                <a:lnTo>
                  <a:pt x="20875" y="1312881"/>
                </a:lnTo>
                <a:lnTo>
                  <a:pt x="25866" y="1296103"/>
                </a:lnTo>
                <a:lnTo>
                  <a:pt x="30858" y="1279779"/>
                </a:lnTo>
                <a:lnTo>
                  <a:pt x="36530" y="1263454"/>
                </a:lnTo>
                <a:lnTo>
                  <a:pt x="42430" y="1246903"/>
                </a:lnTo>
                <a:lnTo>
                  <a:pt x="49010" y="1230579"/>
                </a:lnTo>
                <a:lnTo>
                  <a:pt x="56044" y="1214708"/>
                </a:lnTo>
                <a:lnTo>
                  <a:pt x="63077" y="1198610"/>
                </a:lnTo>
                <a:lnTo>
                  <a:pt x="70565" y="1182739"/>
                </a:lnTo>
                <a:lnTo>
                  <a:pt x="78733" y="1166642"/>
                </a:lnTo>
                <a:lnTo>
                  <a:pt x="87128" y="1150997"/>
                </a:lnTo>
                <a:lnTo>
                  <a:pt x="95750" y="1135580"/>
                </a:lnTo>
                <a:lnTo>
                  <a:pt x="104826" y="1119936"/>
                </a:lnTo>
                <a:lnTo>
                  <a:pt x="113902" y="1104292"/>
                </a:lnTo>
                <a:lnTo>
                  <a:pt x="123659" y="1089101"/>
                </a:lnTo>
                <a:lnTo>
                  <a:pt x="133642" y="1073683"/>
                </a:lnTo>
                <a:lnTo>
                  <a:pt x="143626" y="1058493"/>
                </a:lnTo>
                <a:lnTo>
                  <a:pt x="154290" y="1043529"/>
                </a:lnTo>
                <a:lnTo>
                  <a:pt x="165181" y="1028338"/>
                </a:lnTo>
                <a:lnTo>
                  <a:pt x="175845" y="1013374"/>
                </a:lnTo>
                <a:lnTo>
                  <a:pt x="187190" y="998637"/>
                </a:lnTo>
                <a:lnTo>
                  <a:pt x="198762" y="983673"/>
                </a:lnTo>
                <a:lnTo>
                  <a:pt x="210333" y="968935"/>
                </a:lnTo>
                <a:lnTo>
                  <a:pt x="222132" y="954424"/>
                </a:lnTo>
                <a:lnTo>
                  <a:pt x="234158" y="939687"/>
                </a:lnTo>
                <a:lnTo>
                  <a:pt x="246637" y="925177"/>
                </a:lnTo>
                <a:lnTo>
                  <a:pt x="259116" y="910666"/>
                </a:lnTo>
                <a:lnTo>
                  <a:pt x="271596" y="896382"/>
                </a:lnTo>
                <a:lnTo>
                  <a:pt x="297235" y="867588"/>
                </a:lnTo>
                <a:lnTo>
                  <a:pt x="323328" y="839247"/>
                </a:lnTo>
                <a:lnTo>
                  <a:pt x="349875" y="810906"/>
                </a:lnTo>
                <a:lnTo>
                  <a:pt x="376649" y="783019"/>
                </a:lnTo>
                <a:lnTo>
                  <a:pt x="404103" y="755358"/>
                </a:lnTo>
                <a:lnTo>
                  <a:pt x="431104" y="727697"/>
                </a:lnTo>
                <a:lnTo>
                  <a:pt x="485786" y="673056"/>
                </a:lnTo>
                <a:lnTo>
                  <a:pt x="540015" y="618868"/>
                </a:lnTo>
                <a:lnTo>
                  <a:pt x="566561" y="592114"/>
                </a:lnTo>
                <a:lnTo>
                  <a:pt x="592882" y="565360"/>
                </a:lnTo>
                <a:lnTo>
                  <a:pt x="618975" y="538833"/>
                </a:lnTo>
                <a:lnTo>
                  <a:pt x="644160" y="511853"/>
                </a:lnTo>
                <a:lnTo>
                  <a:pt x="646883" y="509359"/>
                </a:lnTo>
                <a:lnTo>
                  <a:pt x="650060" y="506865"/>
                </a:lnTo>
                <a:lnTo>
                  <a:pt x="653236" y="504597"/>
                </a:lnTo>
                <a:lnTo>
                  <a:pt x="656640" y="503237"/>
                </a:lnTo>
                <a:lnTo>
                  <a:pt x="660497" y="501877"/>
                </a:lnTo>
                <a:lnTo>
                  <a:pt x="664127" y="500743"/>
                </a:lnTo>
                <a:lnTo>
                  <a:pt x="667984" y="500063"/>
                </a:lnTo>
                <a:close/>
                <a:moveTo>
                  <a:pt x="523875" y="300038"/>
                </a:moveTo>
                <a:lnTo>
                  <a:pt x="527049" y="300038"/>
                </a:lnTo>
                <a:lnTo>
                  <a:pt x="529771" y="300038"/>
                </a:lnTo>
                <a:lnTo>
                  <a:pt x="532719" y="300491"/>
                </a:lnTo>
                <a:lnTo>
                  <a:pt x="535441" y="301171"/>
                </a:lnTo>
                <a:lnTo>
                  <a:pt x="538389" y="302303"/>
                </a:lnTo>
                <a:lnTo>
                  <a:pt x="685573" y="367098"/>
                </a:lnTo>
                <a:lnTo>
                  <a:pt x="1180646" y="367098"/>
                </a:lnTo>
                <a:lnTo>
                  <a:pt x="1184955" y="367098"/>
                </a:lnTo>
                <a:lnTo>
                  <a:pt x="1189264" y="368004"/>
                </a:lnTo>
                <a:lnTo>
                  <a:pt x="1193573" y="368910"/>
                </a:lnTo>
                <a:lnTo>
                  <a:pt x="1197428" y="370496"/>
                </a:lnTo>
                <a:lnTo>
                  <a:pt x="1201283" y="372308"/>
                </a:lnTo>
                <a:lnTo>
                  <a:pt x="1204912" y="374347"/>
                </a:lnTo>
                <a:lnTo>
                  <a:pt x="1208087" y="377066"/>
                </a:lnTo>
                <a:lnTo>
                  <a:pt x="1211035" y="379785"/>
                </a:lnTo>
                <a:lnTo>
                  <a:pt x="1213757" y="382956"/>
                </a:lnTo>
                <a:lnTo>
                  <a:pt x="1216478" y="386355"/>
                </a:lnTo>
                <a:lnTo>
                  <a:pt x="1218519" y="389526"/>
                </a:lnTo>
                <a:lnTo>
                  <a:pt x="1220333" y="393378"/>
                </a:lnTo>
                <a:lnTo>
                  <a:pt x="1221921" y="397682"/>
                </a:lnTo>
                <a:lnTo>
                  <a:pt x="1222828" y="401760"/>
                </a:lnTo>
                <a:lnTo>
                  <a:pt x="1223735" y="405838"/>
                </a:lnTo>
                <a:lnTo>
                  <a:pt x="1223962" y="410596"/>
                </a:lnTo>
                <a:lnTo>
                  <a:pt x="1223735" y="414900"/>
                </a:lnTo>
                <a:lnTo>
                  <a:pt x="1222828" y="418978"/>
                </a:lnTo>
                <a:lnTo>
                  <a:pt x="1221921" y="423056"/>
                </a:lnTo>
                <a:lnTo>
                  <a:pt x="1220333" y="427134"/>
                </a:lnTo>
                <a:lnTo>
                  <a:pt x="1218519" y="430759"/>
                </a:lnTo>
                <a:lnTo>
                  <a:pt x="1216478" y="434384"/>
                </a:lnTo>
                <a:lnTo>
                  <a:pt x="1213757" y="437782"/>
                </a:lnTo>
                <a:lnTo>
                  <a:pt x="1211035" y="440954"/>
                </a:lnTo>
                <a:lnTo>
                  <a:pt x="1208087" y="443673"/>
                </a:lnTo>
                <a:lnTo>
                  <a:pt x="1204912" y="446391"/>
                </a:lnTo>
                <a:lnTo>
                  <a:pt x="1201283" y="448430"/>
                </a:lnTo>
                <a:lnTo>
                  <a:pt x="1197428" y="450243"/>
                </a:lnTo>
                <a:lnTo>
                  <a:pt x="1193573" y="451602"/>
                </a:lnTo>
                <a:lnTo>
                  <a:pt x="1189264" y="452735"/>
                </a:lnTo>
                <a:lnTo>
                  <a:pt x="1184955" y="453188"/>
                </a:lnTo>
                <a:lnTo>
                  <a:pt x="1180646" y="453414"/>
                </a:lnTo>
                <a:lnTo>
                  <a:pt x="685573" y="453414"/>
                </a:lnTo>
                <a:lnTo>
                  <a:pt x="538389" y="518209"/>
                </a:lnTo>
                <a:lnTo>
                  <a:pt x="535441" y="519568"/>
                </a:lnTo>
                <a:lnTo>
                  <a:pt x="532719" y="520248"/>
                </a:lnTo>
                <a:lnTo>
                  <a:pt x="529771" y="520474"/>
                </a:lnTo>
                <a:lnTo>
                  <a:pt x="527049" y="520701"/>
                </a:lnTo>
                <a:lnTo>
                  <a:pt x="523875" y="520701"/>
                </a:lnTo>
                <a:lnTo>
                  <a:pt x="521153" y="520248"/>
                </a:lnTo>
                <a:lnTo>
                  <a:pt x="518432" y="519795"/>
                </a:lnTo>
                <a:lnTo>
                  <a:pt x="515710" y="518662"/>
                </a:lnTo>
                <a:lnTo>
                  <a:pt x="512989" y="517756"/>
                </a:lnTo>
                <a:lnTo>
                  <a:pt x="510494" y="516170"/>
                </a:lnTo>
                <a:lnTo>
                  <a:pt x="508226" y="514584"/>
                </a:lnTo>
                <a:lnTo>
                  <a:pt x="506185" y="512771"/>
                </a:lnTo>
                <a:lnTo>
                  <a:pt x="504144" y="510732"/>
                </a:lnTo>
                <a:lnTo>
                  <a:pt x="502330" y="508467"/>
                </a:lnTo>
                <a:lnTo>
                  <a:pt x="500742" y="505748"/>
                </a:lnTo>
                <a:lnTo>
                  <a:pt x="499382" y="503030"/>
                </a:lnTo>
                <a:lnTo>
                  <a:pt x="498021" y="500084"/>
                </a:lnTo>
                <a:lnTo>
                  <a:pt x="497341" y="497366"/>
                </a:lnTo>
                <a:lnTo>
                  <a:pt x="496887" y="494421"/>
                </a:lnTo>
                <a:lnTo>
                  <a:pt x="496887" y="491702"/>
                </a:lnTo>
                <a:lnTo>
                  <a:pt x="496887" y="488757"/>
                </a:lnTo>
                <a:lnTo>
                  <a:pt x="497341" y="486038"/>
                </a:lnTo>
                <a:lnTo>
                  <a:pt x="497794" y="483093"/>
                </a:lnTo>
                <a:lnTo>
                  <a:pt x="498928" y="480374"/>
                </a:lnTo>
                <a:lnTo>
                  <a:pt x="499835" y="477656"/>
                </a:lnTo>
                <a:lnTo>
                  <a:pt x="501423" y="475390"/>
                </a:lnTo>
                <a:lnTo>
                  <a:pt x="503010" y="473125"/>
                </a:lnTo>
                <a:lnTo>
                  <a:pt x="504825" y="470859"/>
                </a:lnTo>
                <a:lnTo>
                  <a:pt x="506866" y="468820"/>
                </a:lnTo>
                <a:lnTo>
                  <a:pt x="509133" y="467008"/>
                </a:lnTo>
                <a:lnTo>
                  <a:pt x="511855" y="465422"/>
                </a:lnTo>
                <a:lnTo>
                  <a:pt x="514349" y="464062"/>
                </a:lnTo>
                <a:lnTo>
                  <a:pt x="635680" y="410822"/>
                </a:lnTo>
                <a:lnTo>
                  <a:pt x="635680" y="410596"/>
                </a:lnTo>
                <a:lnTo>
                  <a:pt x="635680" y="409916"/>
                </a:lnTo>
                <a:lnTo>
                  <a:pt x="514349" y="356676"/>
                </a:lnTo>
                <a:lnTo>
                  <a:pt x="511855" y="355317"/>
                </a:lnTo>
                <a:lnTo>
                  <a:pt x="509133" y="353731"/>
                </a:lnTo>
                <a:lnTo>
                  <a:pt x="506866" y="351918"/>
                </a:lnTo>
                <a:lnTo>
                  <a:pt x="504825" y="349879"/>
                </a:lnTo>
                <a:lnTo>
                  <a:pt x="503010" y="347614"/>
                </a:lnTo>
                <a:lnTo>
                  <a:pt x="501423" y="345348"/>
                </a:lnTo>
                <a:lnTo>
                  <a:pt x="499835" y="343083"/>
                </a:lnTo>
                <a:lnTo>
                  <a:pt x="498928" y="340138"/>
                </a:lnTo>
                <a:lnTo>
                  <a:pt x="497794" y="337646"/>
                </a:lnTo>
                <a:lnTo>
                  <a:pt x="497341" y="334700"/>
                </a:lnTo>
                <a:lnTo>
                  <a:pt x="496887" y="331982"/>
                </a:lnTo>
                <a:lnTo>
                  <a:pt x="496887" y="329037"/>
                </a:lnTo>
                <a:lnTo>
                  <a:pt x="496887" y="326318"/>
                </a:lnTo>
                <a:lnTo>
                  <a:pt x="497341" y="323373"/>
                </a:lnTo>
                <a:lnTo>
                  <a:pt x="498021" y="320428"/>
                </a:lnTo>
                <a:lnTo>
                  <a:pt x="499382" y="317482"/>
                </a:lnTo>
                <a:lnTo>
                  <a:pt x="500742" y="314990"/>
                </a:lnTo>
                <a:lnTo>
                  <a:pt x="502330" y="312272"/>
                </a:lnTo>
                <a:lnTo>
                  <a:pt x="504144" y="310006"/>
                </a:lnTo>
                <a:lnTo>
                  <a:pt x="506185" y="307967"/>
                </a:lnTo>
                <a:lnTo>
                  <a:pt x="508226" y="306155"/>
                </a:lnTo>
                <a:lnTo>
                  <a:pt x="510494" y="304342"/>
                </a:lnTo>
                <a:lnTo>
                  <a:pt x="512989" y="302983"/>
                </a:lnTo>
                <a:lnTo>
                  <a:pt x="515710" y="301850"/>
                </a:lnTo>
                <a:lnTo>
                  <a:pt x="518432" y="300944"/>
                </a:lnTo>
                <a:lnTo>
                  <a:pt x="521153" y="300264"/>
                </a:lnTo>
                <a:lnTo>
                  <a:pt x="523875" y="300038"/>
                </a:lnTo>
                <a:close/>
                <a:moveTo>
                  <a:pt x="689916" y="0"/>
                </a:moveTo>
                <a:lnTo>
                  <a:pt x="702828" y="0"/>
                </a:lnTo>
                <a:lnTo>
                  <a:pt x="715967" y="226"/>
                </a:lnTo>
                <a:lnTo>
                  <a:pt x="729333" y="677"/>
                </a:lnTo>
                <a:lnTo>
                  <a:pt x="742698" y="1807"/>
                </a:lnTo>
                <a:lnTo>
                  <a:pt x="756064" y="2936"/>
                </a:lnTo>
                <a:lnTo>
                  <a:pt x="769429" y="4291"/>
                </a:lnTo>
                <a:lnTo>
                  <a:pt x="782569" y="6098"/>
                </a:lnTo>
                <a:lnTo>
                  <a:pt x="795934" y="8131"/>
                </a:lnTo>
                <a:lnTo>
                  <a:pt x="809073" y="10389"/>
                </a:lnTo>
                <a:lnTo>
                  <a:pt x="822212" y="13100"/>
                </a:lnTo>
                <a:lnTo>
                  <a:pt x="835125" y="15810"/>
                </a:lnTo>
                <a:lnTo>
                  <a:pt x="847811" y="18972"/>
                </a:lnTo>
                <a:lnTo>
                  <a:pt x="860270" y="22360"/>
                </a:lnTo>
                <a:lnTo>
                  <a:pt x="866613" y="23715"/>
                </a:lnTo>
                <a:lnTo>
                  <a:pt x="872729" y="25296"/>
                </a:lnTo>
                <a:lnTo>
                  <a:pt x="879072" y="26425"/>
                </a:lnTo>
                <a:lnTo>
                  <a:pt x="885415" y="27329"/>
                </a:lnTo>
                <a:lnTo>
                  <a:pt x="891532" y="28458"/>
                </a:lnTo>
                <a:lnTo>
                  <a:pt x="897875" y="28910"/>
                </a:lnTo>
                <a:lnTo>
                  <a:pt x="904218" y="29362"/>
                </a:lnTo>
                <a:lnTo>
                  <a:pt x="910334" y="29813"/>
                </a:lnTo>
                <a:lnTo>
                  <a:pt x="916904" y="30039"/>
                </a:lnTo>
                <a:lnTo>
                  <a:pt x="923020" y="29813"/>
                </a:lnTo>
                <a:lnTo>
                  <a:pt x="929590" y="29362"/>
                </a:lnTo>
                <a:lnTo>
                  <a:pt x="935706" y="28910"/>
                </a:lnTo>
                <a:lnTo>
                  <a:pt x="942049" y="28458"/>
                </a:lnTo>
                <a:lnTo>
                  <a:pt x="948392" y="27329"/>
                </a:lnTo>
                <a:lnTo>
                  <a:pt x="954735" y="26425"/>
                </a:lnTo>
                <a:lnTo>
                  <a:pt x="960851" y="25070"/>
                </a:lnTo>
                <a:lnTo>
                  <a:pt x="974897" y="22360"/>
                </a:lnTo>
                <a:lnTo>
                  <a:pt x="988715" y="19424"/>
                </a:lnTo>
                <a:lnTo>
                  <a:pt x="1003213" y="16713"/>
                </a:lnTo>
                <a:lnTo>
                  <a:pt x="1017938" y="14229"/>
                </a:lnTo>
                <a:lnTo>
                  <a:pt x="1032436" y="11744"/>
                </a:lnTo>
                <a:lnTo>
                  <a:pt x="1047161" y="9712"/>
                </a:lnTo>
                <a:lnTo>
                  <a:pt x="1062113" y="7679"/>
                </a:lnTo>
                <a:lnTo>
                  <a:pt x="1077064" y="5872"/>
                </a:lnTo>
                <a:lnTo>
                  <a:pt x="1092015" y="4291"/>
                </a:lnTo>
                <a:lnTo>
                  <a:pt x="1106966" y="2936"/>
                </a:lnTo>
                <a:lnTo>
                  <a:pt x="1121691" y="2032"/>
                </a:lnTo>
                <a:lnTo>
                  <a:pt x="1136416" y="1129"/>
                </a:lnTo>
                <a:lnTo>
                  <a:pt x="1150688" y="677"/>
                </a:lnTo>
                <a:lnTo>
                  <a:pt x="1165186" y="451"/>
                </a:lnTo>
                <a:lnTo>
                  <a:pt x="1179231" y="677"/>
                </a:lnTo>
                <a:lnTo>
                  <a:pt x="1192823" y="1129"/>
                </a:lnTo>
                <a:lnTo>
                  <a:pt x="1205962" y="2258"/>
                </a:lnTo>
                <a:lnTo>
                  <a:pt x="1218875" y="3614"/>
                </a:lnTo>
                <a:lnTo>
                  <a:pt x="1231334" y="4969"/>
                </a:lnTo>
                <a:lnTo>
                  <a:pt x="1243340" y="7453"/>
                </a:lnTo>
                <a:lnTo>
                  <a:pt x="1254667" y="9938"/>
                </a:lnTo>
                <a:lnTo>
                  <a:pt x="1260331" y="11293"/>
                </a:lnTo>
                <a:lnTo>
                  <a:pt x="1265541" y="13100"/>
                </a:lnTo>
                <a:lnTo>
                  <a:pt x="1270751" y="14681"/>
                </a:lnTo>
                <a:lnTo>
                  <a:pt x="1275735" y="16262"/>
                </a:lnTo>
                <a:lnTo>
                  <a:pt x="1280719" y="18520"/>
                </a:lnTo>
                <a:lnTo>
                  <a:pt x="1285249" y="20553"/>
                </a:lnTo>
                <a:lnTo>
                  <a:pt x="1290007" y="22812"/>
                </a:lnTo>
                <a:lnTo>
                  <a:pt x="1294084" y="25070"/>
                </a:lnTo>
                <a:lnTo>
                  <a:pt x="1298162" y="27329"/>
                </a:lnTo>
                <a:lnTo>
                  <a:pt x="1302239" y="30039"/>
                </a:lnTo>
                <a:lnTo>
                  <a:pt x="1305864" y="32749"/>
                </a:lnTo>
                <a:lnTo>
                  <a:pt x="1309489" y="35686"/>
                </a:lnTo>
                <a:lnTo>
                  <a:pt x="1312887" y="38622"/>
                </a:lnTo>
                <a:lnTo>
                  <a:pt x="1315832" y="41784"/>
                </a:lnTo>
                <a:lnTo>
                  <a:pt x="1318777" y="45172"/>
                </a:lnTo>
                <a:lnTo>
                  <a:pt x="1321495" y="48785"/>
                </a:lnTo>
                <a:lnTo>
                  <a:pt x="1323987" y="52399"/>
                </a:lnTo>
                <a:lnTo>
                  <a:pt x="1326252" y="56239"/>
                </a:lnTo>
                <a:lnTo>
                  <a:pt x="1328064" y="60078"/>
                </a:lnTo>
                <a:lnTo>
                  <a:pt x="1329877" y="64144"/>
                </a:lnTo>
                <a:lnTo>
                  <a:pt x="1331462" y="68209"/>
                </a:lnTo>
                <a:lnTo>
                  <a:pt x="1332369" y="72727"/>
                </a:lnTo>
                <a:lnTo>
                  <a:pt x="1333501" y="76792"/>
                </a:lnTo>
                <a:lnTo>
                  <a:pt x="1333954" y="80858"/>
                </a:lnTo>
                <a:lnTo>
                  <a:pt x="1334407" y="84923"/>
                </a:lnTo>
                <a:lnTo>
                  <a:pt x="1335087" y="88989"/>
                </a:lnTo>
                <a:lnTo>
                  <a:pt x="1335087" y="93506"/>
                </a:lnTo>
                <a:lnTo>
                  <a:pt x="1335087" y="97571"/>
                </a:lnTo>
                <a:lnTo>
                  <a:pt x="1335087" y="101637"/>
                </a:lnTo>
                <a:lnTo>
                  <a:pt x="1334407" y="105702"/>
                </a:lnTo>
                <a:lnTo>
                  <a:pt x="1333954" y="109542"/>
                </a:lnTo>
                <a:lnTo>
                  <a:pt x="1333275" y="113607"/>
                </a:lnTo>
                <a:lnTo>
                  <a:pt x="1332369" y="117221"/>
                </a:lnTo>
                <a:lnTo>
                  <a:pt x="1331236" y="121061"/>
                </a:lnTo>
                <a:lnTo>
                  <a:pt x="1329877" y="124674"/>
                </a:lnTo>
                <a:lnTo>
                  <a:pt x="1328291" y="128288"/>
                </a:lnTo>
                <a:lnTo>
                  <a:pt x="1326479" y="131676"/>
                </a:lnTo>
                <a:lnTo>
                  <a:pt x="1324440" y="134838"/>
                </a:lnTo>
                <a:lnTo>
                  <a:pt x="1292498" y="182494"/>
                </a:lnTo>
                <a:lnTo>
                  <a:pt x="1261237" y="228570"/>
                </a:lnTo>
                <a:lnTo>
                  <a:pt x="1231334" y="272613"/>
                </a:lnTo>
                <a:lnTo>
                  <a:pt x="1202338" y="314848"/>
                </a:lnTo>
                <a:lnTo>
                  <a:pt x="1199393" y="318688"/>
                </a:lnTo>
                <a:lnTo>
                  <a:pt x="1196221" y="322076"/>
                </a:lnTo>
                <a:lnTo>
                  <a:pt x="1192823" y="325012"/>
                </a:lnTo>
                <a:lnTo>
                  <a:pt x="1189425" y="327496"/>
                </a:lnTo>
                <a:lnTo>
                  <a:pt x="1185574" y="329529"/>
                </a:lnTo>
                <a:lnTo>
                  <a:pt x="1181723" y="330658"/>
                </a:lnTo>
                <a:lnTo>
                  <a:pt x="1177872" y="331562"/>
                </a:lnTo>
                <a:lnTo>
                  <a:pt x="1174021" y="331788"/>
                </a:lnTo>
                <a:lnTo>
                  <a:pt x="678136" y="331788"/>
                </a:lnTo>
                <a:lnTo>
                  <a:pt x="674058" y="331562"/>
                </a:lnTo>
                <a:lnTo>
                  <a:pt x="670207" y="330658"/>
                </a:lnTo>
                <a:lnTo>
                  <a:pt x="666356" y="329529"/>
                </a:lnTo>
                <a:lnTo>
                  <a:pt x="662505" y="327496"/>
                </a:lnTo>
                <a:lnTo>
                  <a:pt x="659107" y="325012"/>
                </a:lnTo>
                <a:lnTo>
                  <a:pt x="655936" y="322076"/>
                </a:lnTo>
                <a:lnTo>
                  <a:pt x="652538" y="318688"/>
                </a:lnTo>
                <a:lnTo>
                  <a:pt x="649593" y="314848"/>
                </a:lnTo>
                <a:lnTo>
                  <a:pt x="620823" y="272613"/>
                </a:lnTo>
                <a:lnTo>
                  <a:pt x="590693" y="228570"/>
                </a:lnTo>
                <a:lnTo>
                  <a:pt x="559432" y="182494"/>
                </a:lnTo>
                <a:lnTo>
                  <a:pt x="527490" y="134838"/>
                </a:lnTo>
                <a:lnTo>
                  <a:pt x="525451" y="131676"/>
                </a:lnTo>
                <a:lnTo>
                  <a:pt x="523639" y="128288"/>
                </a:lnTo>
                <a:lnTo>
                  <a:pt x="522053" y="124674"/>
                </a:lnTo>
                <a:lnTo>
                  <a:pt x="520694" y="121061"/>
                </a:lnTo>
                <a:lnTo>
                  <a:pt x="519335" y="117221"/>
                </a:lnTo>
                <a:lnTo>
                  <a:pt x="518202" y="113381"/>
                </a:lnTo>
                <a:lnTo>
                  <a:pt x="517296" y="109316"/>
                </a:lnTo>
                <a:lnTo>
                  <a:pt x="516843" y="105250"/>
                </a:lnTo>
                <a:lnTo>
                  <a:pt x="516164" y="101185"/>
                </a:lnTo>
                <a:lnTo>
                  <a:pt x="515937" y="97119"/>
                </a:lnTo>
                <a:lnTo>
                  <a:pt x="515937" y="92828"/>
                </a:lnTo>
                <a:lnTo>
                  <a:pt x="516164" y="88763"/>
                </a:lnTo>
                <a:lnTo>
                  <a:pt x="516843" y="84697"/>
                </a:lnTo>
                <a:lnTo>
                  <a:pt x="517523" y="80632"/>
                </a:lnTo>
                <a:lnTo>
                  <a:pt x="518202" y="76792"/>
                </a:lnTo>
                <a:lnTo>
                  <a:pt x="519562" y="72727"/>
                </a:lnTo>
                <a:lnTo>
                  <a:pt x="521147" y="68661"/>
                </a:lnTo>
                <a:lnTo>
                  <a:pt x="522960" y="64822"/>
                </a:lnTo>
                <a:lnTo>
                  <a:pt x="524772" y="61208"/>
                </a:lnTo>
                <a:lnTo>
                  <a:pt x="527037" y="57820"/>
                </a:lnTo>
                <a:lnTo>
                  <a:pt x="529303" y="54432"/>
                </a:lnTo>
                <a:lnTo>
                  <a:pt x="532021" y="51044"/>
                </a:lnTo>
                <a:lnTo>
                  <a:pt x="534513" y="47656"/>
                </a:lnTo>
                <a:lnTo>
                  <a:pt x="537458" y="44720"/>
                </a:lnTo>
                <a:lnTo>
                  <a:pt x="540629" y="41784"/>
                </a:lnTo>
                <a:lnTo>
                  <a:pt x="543801" y="39073"/>
                </a:lnTo>
                <a:lnTo>
                  <a:pt x="547425" y="36137"/>
                </a:lnTo>
                <a:lnTo>
                  <a:pt x="551050" y="33653"/>
                </a:lnTo>
                <a:lnTo>
                  <a:pt x="554674" y="30943"/>
                </a:lnTo>
                <a:lnTo>
                  <a:pt x="558752" y="28458"/>
                </a:lnTo>
                <a:lnTo>
                  <a:pt x="562830" y="26199"/>
                </a:lnTo>
                <a:lnTo>
                  <a:pt x="566907" y="24167"/>
                </a:lnTo>
                <a:lnTo>
                  <a:pt x="571438" y="21682"/>
                </a:lnTo>
                <a:lnTo>
                  <a:pt x="575969" y="19875"/>
                </a:lnTo>
                <a:lnTo>
                  <a:pt x="585483" y="16036"/>
                </a:lnTo>
                <a:lnTo>
                  <a:pt x="595677" y="12874"/>
                </a:lnTo>
                <a:lnTo>
                  <a:pt x="605871" y="9938"/>
                </a:lnTo>
                <a:lnTo>
                  <a:pt x="616972" y="7453"/>
                </a:lnTo>
                <a:lnTo>
                  <a:pt x="628298" y="5420"/>
                </a:lnTo>
                <a:lnTo>
                  <a:pt x="639852" y="3614"/>
                </a:lnTo>
                <a:lnTo>
                  <a:pt x="652084" y="2258"/>
                </a:lnTo>
                <a:lnTo>
                  <a:pt x="664317" y="903"/>
                </a:lnTo>
                <a:lnTo>
                  <a:pt x="677003" y="451"/>
                </a:lnTo>
                <a:lnTo>
                  <a:pt x="6899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矩形 40"/>
          <p:cNvSpPr/>
          <p:nvPr>
            <p:custDataLst>
              <p:tags r:id="rId11"/>
            </p:custDataLst>
          </p:nvPr>
        </p:nvSpPr>
        <p:spPr>
          <a:xfrm>
            <a:off x="7314422" y="1661335"/>
            <a:ext cx="2971534" cy="107448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u="sng" noProof="0" dirty="0">
                <a:ln>
                  <a:noFill/>
                </a:ln>
                <a:solidFill>
                  <a:srgbClr val="11739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人员</a:t>
            </a:r>
            <a:endParaRPr kumimoji="0" lang="en-US" altLang="zh-CN" b="1" i="0" u="sng" strike="noStrike" kern="1200" cap="none" spc="0" normalizeH="0" baseline="0" noProof="0" dirty="0">
              <a:ln>
                <a:noFill/>
              </a:ln>
              <a:solidFill>
                <a:srgbClr val="11739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2D2D8A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</a:t>
            </a:r>
            <a:endParaRPr lang="zh-CN" altLang="en-US" dirty="0"/>
          </a:p>
        </p:txBody>
      </p:sp>
      <p:sp>
        <p:nvSpPr>
          <p:cNvPr id="42" name="矩形 41"/>
          <p:cNvSpPr/>
          <p:nvPr>
            <p:custDataLst>
              <p:tags r:id="rId12"/>
            </p:custDataLst>
          </p:nvPr>
        </p:nvSpPr>
        <p:spPr>
          <a:xfrm>
            <a:off x="8946733" y="4091830"/>
            <a:ext cx="2971534" cy="107448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u="sng" noProof="0" dirty="0">
                <a:ln>
                  <a:noFill/>
                </a:ln>
                <a:solidFill>
                  <a:srgbClr val="11739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指标</a:t>
            </a:r>
            <a:endParaRPr kumimoji="0" lang="en-US" altLang="zh-CN" b="1" i="0" u="sng" strike="noStrike" kern="1200" cap="none" spc="0" normalizeH="0" baseline="0" noProof="0" dirty="0">
              <a:ln>
                <a:noFill/>
              </a:ln>
              <a:solidFill>
                <a:srgbClr val="11739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2D2D8A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经营指标</a:t>
            </a:r>
            <a:endParaRPr lang="zh-CN" altLang="en-US" dirty="0"/>
          </a:p>
        </p:txBody>
      </p:sp>
      <p:sp>
        <p:nvSpPr>
          <p:cNvPr id="44" name="矩形 43"/>
          <p:cNvSpPr/>
          <p:nvPr>
            <p:custDataLst>
              <p:tags r:id="rId13"/>
            </p:custDataLst>
          </p:nvPr>
        </p:nvSpPr>
        <p:spPr>
          <a:xfrm>
            <a:off x="716196" y="3109063"/>
            <a:ext cx="2971534" cy="1074480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u="sng" dirty="0">
                <a:solidFill>
                  <a:srgbClr val="11739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</a:t>
            </a:r>
            <a:endParaRPr lang="en-US" altLang="zh-CN" b="1" u="sng" kern="1200" dirty="0">
              <a:solidFill>
                <a:srgbClr val="11739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rgbClr val="2D2D8A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经销商</a:t>
            </a:r>
            <a:endParaRPr lang="zh-CN" altLang="en-US" dirty="0"/>
          </a:p>
        </p:txBody>
      </p:sp>
      <p:sp>
        <p:nvSpPr>
          <p:cNvPr id="45" name="矩形 44"/>
          <p:cNvSpPr/>
          <p:nvPr>
            <p:custDataLst>
              <p:tags r:id="rId14"/>
            </p:custDataLst>
          </p:nvPr>
        </p:nvSpPr>
        <p:spPr>
          <a:xfrm>
            <a:off x="1510896" y="5340011"/>
            <a:ext cx="2971534" cy="1074480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u="sng" dirty="0">
                <a:solidFill>
                  <a:srgbClr val="11739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组织</a:t>
            </a:r>
            <a:endParaRPr lang="en-US" altLang="zh-CN" b="1" kern="1200" dirty="0">
              <a:solidFill>
                <a:srgbClr val="2D2D8A">
                  <a:lumMod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2D2D8A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营销组织</a:t>
            </a:r>
            <a:endParaRPr lang="zh-CN" altLang="en-US" b="1" kern="1200" dirty="0">
              <a:solidFill>
                <a:srgbClr val="2D2D8A">
                  <a:lumMod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6" name="矩形 45"/>
          <p:cNvSpPr/>
          <p:nvPr>
            <p:custDataLst>
              <p:tags r:id="rId15"/>
            </p:custDataLst>
          </p:nvPr>
        </p:nvSpPr>
        <p:spPr>
          <a:xfrm>
            <a:off x="8474631" y="5739936"/>
            <a:ext cx="2971534" cy="1074480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u="sng" dirty="0">
                <a:solidFill>
                  <a:srgbClr val="11739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</a:t>
            </a:r>
            <a:endParaRPr lang="en-US" altLang="zh-CN" b="1" u="sng" kern="1200" dirty="0">
              <a:solidFill>
                <a:srgbClr val="11739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2D2D8A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销售产品</a:t>
            </a:r>
            <a:endParaRPr lang="zh-CN" altLang="en-US" dirty="0"/>
          </a:p>
        </p:txBody>
      </p:sp>
      <p:cxnSp>
        <p:nvCxnSpPr>
          <p:cNvPr id="54" name="直接连接符 53"/>
          <p:cNvCxnSpPr/>
          <p:nvPr>
            <p:custDataLst>
              <p:tags r:id="rId16"/>
            </p:custDataLst>
          </p:nvPr>
        </p:nvCxnSpPr>
        <p:spPr>
          <a:xfrm>
            <a:off x="6589272" y="4186895"/>
            <a:ext cx="1170757" cy="1510201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>
            <p:custDataLst>
              <p:tags r:id="rId17"/>
            </p:custDataLst>
          </p:nvPr>
        </p:nvCxnSpPr>
        <p:spPr>
          <a:xfrm flipH="1">
            <a:off x="5312484" y="4149038"/>
            <a:ext cx="1276788" cy="1530592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>
            <p:custDataLst>
              <p:tags r:id="rId18"/>
            </p:custDataLst>
          </p:nvPr>
        </p:nvSpPr>
        <p:spPr>
          <a:xfrm>
            <a:off x="5559008" y="3314640"/>
            <a:ext cx="1956084" cy="1744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</a:rPr>
              <a:t>掌上</a:t>
            </a:r>
            <a:endParaRPr lang="zh-CN" altLang="en-US" sz="2400" dirty="0">
              <a:solidFill>
                <a:srgbClr val="FFFFFF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FFFF"/>
                </a:solidFill>
              </a:rPr>
              <a:t>金网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19"/>
            </p:custDataLst>
          </p:nvPr>
        </p:nvSpPr>
        <p:spPr>
          <a:xfrm>
            <a:off x="7195668" y="5246518"/>
            <a:ext cx="1156275" cy="1031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20"/>
            </p:custDataLst>
          </p:nvPr>
        </p:nvSpPr>
        <p:spPr>
          <a:xfrm>
            <a:off x="4661270" y="5207065"/>
            <a:ext cx="1156275" cy="1031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KSO_Shape"/>
          <p:cNvSpPr>
            <a:spLocks noChangeAspect="1"/>
          </p:cNvSpPr>
          <p:nvPr>
            <p:custDataLst>
              <p:tags r:id="rId21"/>
            </p:custDataLst>
          </p:nvPr>
        </p:nvSpPr>
        <p:spPr bwMode="auto">
          <a:xfrm>
            <a:off x="5018950" y="5508870"/>
            <a:ext cx="489875" cy="37645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KSO_Shape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7533400" y="5525650"/>
            <a:ext cx="489875" cy="436889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3534410" y="198120"/>
            <a:ext cx="8129905" cy="120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1800" dirty="0"/>
              <a:t>我个人对业务的理解分为</a:t>
            </a:r>
            <a:r>
              <a:rPr lang="en-US" altLang="zh-CN" sz="1800" dirty="0"/>
              <a:t>3</a:t>
            </a:r>
            <a:r>
              <a:rPr lang="zh-CN" altLang="en-US" sz="1800" dirty="0"/>
              <a:t>个方面</a:t>
            </a:r>
            <a:endParaRPr lang="zh-CN" altLang="en-US" sz="1800" dirty="0"/>
          </a:p>
          <a:p>
            <a:r>
              <a:rPr lang="en-US" altLang="zh-CN" sz="1800" dirty="0"/>
              <a:t>1.</a:t>
            </a:r>
            <a:r>
              <a:rPr lang="zh-CN" altLang="en-US" sz="1800" dirty="0"/>
              <a:t>如何把项目做成一个产品</a:t>
            </a:r>
            <a:endParaRPr lang="zh-CN" altLang="en-US" sz="1800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数据的准确性，价值性，是有利于产品发展</a:t>
            </a:r>
            <a:endParaRPr lang="zh-CN" altLang="en-US" sz="1800" dirty="0"/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产品是否符合业务的需要，也是对产品推广至关重要</a:t>
            </a:r>
            <a:endParaRPr lang="zh-CN" altLang="en-US" sz="1800" dirty="0"/>
          </a:p>
        </p:txBody>
      </p:sp>
    </p:spTree>
    <p:custDataLst>
      <p:tags r:id="rId2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后半年的规划</a:t>
            </a:r>
            <a:endParaRPr lang="zh-CN" altLang="en-US" dirty="0"/>
          </a:p>
        </p:txBody>
      </p:sp>
      <p:pic>
        <p:nvPicPr>
          <p:cNvPr id="3" name="图片 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2" b="18686"/>
          <a:stretch>
            <a:fillRect/>
          </a:stretch>
        </p:blipFill>
        <p:spPr bwMode="auto">
          <a:xfrm>
            <a:off x="6362700" y="1466850"/>
            <a:ext cx="558165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 bwMode="auto">
          <a:xfrm>
            <a:off x="6362700" y="3333750"/>
            <a:ext cx="55816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7060" y="1466850"/>
            <a:ext cx="474599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60000"/>
              </a:lnSpc>
              <a:spcBef>
                <a:spcPct val="0"/>
              </a:spcBef>
              <a:buNone/>
            </a:pPr>
            <a:r>
              <a:rPr lang="en-US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lang="zh-CN" alt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修改金网新版系统小</a:t>
            </a:r>
            <a:r>
              <a:rPr lang="en-US" altLang="zh-CN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bug</a:t>
            </a:r>
            <a:r>
              <a:rPr lang="zh-CN" alt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，让系统更稳定。</a:t>
            </a:r>
            <a:endParaRPr lang="zh-CN" altLang="en-US" sz="2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2.招聘维护金网后台的人员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3.学习平台的新的技术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4.学习前端的技术知识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8366125" y="426720"/>
            <a:ext cx="2667000" cy="26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25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800" smtClean="0">
                <a:solidFill>
                  <a:srgbClr val="FFFFFF"/>
                </a:solidFill>
              </a:rPr>
              <a:t>个人规划</a:t>
            </a:r>
            <a:endParaRPr lang="zh-CN" altLang="en-US" sz="13800" smtClean="0">
              <a:solidFill>
                <a:srgbClr val="FFFFFF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77405" y="3376930"/>
            <a:ext cx="4695190" cy="2944495"/>
          </a:xfrm>
        </p:spPr>
        <p:txBody>
          <a:bodyPr>
            <a:normAutofit/>
          </a:bodyPr>
          <a:lstStyle/>
          <a:p>
            <a:r>
              <a:rPr lang="en-US" altLang="zh-CN" dirty="0"/>
              <a:t>1.提高文档编写能力</a:t>
            </a: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en-US" dirty="0"/>
              <a:t>不断学习新的技术</a:t>
            </a:r>
            <a:br>
              <a:rPr lang="en-US" altLang="zh-CN" dirty="0"/>
            </a:br>
            <a:r>
              <a:rPr lang="en-US" altLang="zh-CN" dirty="0"/>
              <a:t>3.</a:t>
            </a:r>
            <a:r>
              <a:rPr lang="zh-CN" altLang="en-US" dirty="0">
                <a:sym typeface="+mn-ea"/>
              </a:rPr>
              <a:t>走向前台技术发展</a:t>
            </a:r>
            <a:br>
              <a:rPr lang="zh-CN" altLang="en-US" dirty="0"/>
            </a:b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56908" y="457199"/>
            <a:ext cx="4165200" cy="1602000"/>
          </a:xfrm>
        </p:spPr>
        <p:txBody>
          <a:bodyPr/>
          <a:lstStyle/>
          <a:p>
            <a:r>
              <a:rPr lang="zh-CN" altLang="en-US" dirty="0"/>
              <a:t>团队建议</a:t>
            </a:r>
            <a:endParaRPr lang="zh-CN" alt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80"/>
          <a:stretch>
            <a:fillRect/>
          </a:stretch>
        </p:blipFill>
        <p:spPr/>
      </p:pic>
      <p:sp>
        <p:nvSpPr>
          <p:cNvPr id="6" name="文本占位符 5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74345" y="2059305"/>
            <a:ext cx="4530090" cy="3812540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人在一起是聚会，心在一起叫团队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注重团队内部的培训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做项目思路要统一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开发过程中遇到问题，要及时沟通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安排工作要合理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1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h_f"/>
  <p:tag name="KSO_WM_UNIT_INDEX" val="1_1_1"/>
  <p:tag name="KSO_WM_UNIT_ID" val="custom160246_9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i"/>
  <p:tag name="KSO_WM_UNIT_INDEX" val="1_2"/>
  <p:tag name="KSO_WM_UNIT_ID" val="custom160246_9*l_i*1_2"/>
  <p:tag name="KSO_WM_UNIT_CLEAR" val="1"/>
  <p:tag name="KSO_WM_UNIT_LAYERLEVEL" val="1_1"/>
  <p:tag name="KSO_WM_DIAGRAM_GROUP_CODE" val="l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i"/>
  <p:tag name="KSO_WM_UNIT_INDEX" val="1_3"/>
  <p:tag name="KSO_WM_UNIT_ID" val="custom160246_9*l_i*1_3"/>
  <p:tag name="KSO_WM_UNIT_CLEAR" val="1"/>
  <p:tag name="KSO_WM_UNIT_LAYERLEVEL" val="1_1"/>
  <p:tag name="KSO_WM_DIAGRAM_GROUP_CODE" val="l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9*a*1"/>
  <p:tag name="KSO_WM_UNIT_CLEAR" val="1"/>
  <p:tag name="KSO_WM_UNIT_LAYERLEVEL" val="1"/>
  <p:tag name="KSO_WM_UNIT_ISCONTENTSTITLE" val="1"/>
  <p:tag name="KSO_WM_UNIT_VALUE" val="16"/>
  <p:tag name="KSO_WM_UNIT_HIGHLIGHT" val="0"/>
  <p:tag name="KSO_WM_UNIT_COMPATIBLE" val="0"/>
  <p:tag name="KSO_WM_UNIT_PRESET_TEXT" val="CONTENTS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i"/>
  <p:tag name="KSO_WM_UNIT_INDEX" val="1_4"/>
  <p:tag name="KSO_WM_UNIT_ID" val="custom160246_9*l_i*1_4"/>
  <p:tag name="KSO_WM_UNIT_CLEAR" val="1"/>
  <p:tag name="KSO_WM_UNIT_LAYERLEVEL" val="1_1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h_f"/>
  <p:tag name="KSO_WM_UNIT_INDEX" val="1_2_1"/>
  <p:tag name="KSO_WM_UNIT_ID" val="custom160246_9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i"/>
  <p:tag name="KSO_WM_UNIT_INDEX" val="1_5"/>
  <p:tag name="KSO_WM_UNIT_ID" val="custom160246_9*l_i*1_5"/>
  <p:tag name="KSO_WM_UNIT_CLEAR" val="1"/>
  <p:tag name="KSO_WM_UNIT_LAYERLEVEL" val="1_1"/>
  <p:tag name="KSO_WM_DIAGRAM_GROUP_CODE" val="l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h_f"/>
  <p:tag name="KSO_WM_UNIT_INDEX" val="1_3_1"/>
  <p:tag name="KSO_WM_UNIT_ID" val="custom160246_9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i"/>
  <p:tag name="KSO_WM_UNIT_INDEX" val="1_6"/>
  <p:tag name="KSO_WM_UNIT_ID" val="custom160246_9*l_i*1_6"/>
  <p:tag name="KSO_WM_UNIT_CLEAR" val="1"/>
  <p:tag name="KSO_WM_UNIT_LAYERLEVEL" val="1_1"/>
  <p:tag name="KSO_WM_DIAGRAM_GROUP_CODE" val="l1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h_f"/>
  <p:tag name="KSO_WM_UNIT_INDEX" val="1_4_1"/>
  <p:tag name="KSO_WM_UNIT_ID" val="custom160246_9*l_h_f*1_4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b"/>
  <p:tag name="KSO_WM_UNIT_INDEX" val="1"/>
  <p:tag name="KSO_WM_UNIT_ID" val="custom160246_1*b*1"/>
  <p:tag name="KSO_WM_UNIT_CLEAR" val="1"/>
  <p:tag name="KSO_WM_UNIT_LAYERLEVEL" val="1"/>
  <p:tag name="KSO_WM_UNIT_VALUE" val="7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f"/>
  <p:tag name="KSO_WM_UNIT_INDEX" val="1"/>
  <p:tag name="KSO_WM_UNIT_ID" val="custom160246_25*f*1"/>
  <p:tag name="KSO_WM_UNIT_CLEAR" val="1"/>
  <p:tag name="KSO_WM_UNIT_LAYERLEVEL" val="1"/>
  <p:tag name="KSO_WM_UNIT_VALUE" val="188"/>
  <p:tag name="KSO_WM_UNIT_HIGHLIGHT" val="0"/>
  <p:tag name="KSO_WM_UNIT_COMPATIBLE" val="0"/>
  <p:tag name="KSO_WM_UNIT_PRESET_TEXT_INDEX" val="5"/>
  <p:tag name="KSO_WM_UNIT_PRESET_TEXT_LEN" val="232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25*a*1"/>
  <p:tag name="KSO_WM_UNIT_CLEAR" val="1"/>
  <p:tag name="KSO_WM_UNIT_LAYERLEVEL" val="1"/>
  <p:tag name="KSO_WM_UNIT_VALUE" val="4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d"/>
  <p:tag name="KSO_WM_UNIT_INDEX" val="1"/>
  <p:tag name="KSO_WM_UNIT_ID" val="custom160246_25*d*1"/>
  <p:tag name="KSO_WM_UNIT_CLEAR" val="0"/>
  <p:tag name="KSO_WM_UNIT_LAYERLEVEL" val="1"/>
  <p:tag name="KSO_WM_UNIT_VALUE" val="983*3384"/>
  <p:tag name="KSO_WM_UNIT_HIGHLIGHT" val="0"/>
  <p:tag name="KSO_WM_UNIT_COMPATIBLE" val="0"/>
</p:tagLst>
</file>

<file path=ppt/tags/tag24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25"/>
  <p:tag name="KSO_WM_SLIDE_INDEX" val="2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0*116"/>
  <p:tag name="KSO_WM_SLIDE_SIZE" val="960*424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16*a*1"/>
  <p:tag name="KSO_WM_UNIT_CLEAR" val="1"/>
  <p:tag name="KSO_WM_UNIT_LAYERLEVEL" val="1"/>
  <p:tag name="KSO_WM_UNIT_VALUE" val="4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i"/>
  <p:tag name="KSO_WM_UNIT_INDEX" val="1_1"/>
  <p:tag name="KSO_WM_UNIT_ID" val="custom160246_16*m_i*1_1"/>
  <p:tag name="KSO_WM_UNIT_CLEAR" val="1"/>
  <p:tag name="KSO_WM_UNIT_LAYERLEVEL" val="1_1"/>
  <p:tag name="KSO_WM_DIAGRAM_GROUP_CODE" val="m1-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h_f"/>
  <p:tag name="KSO_WM_UNIT_INDEX" val="1_1_1"/>
  <p:tag name="KSO_WM_UNIT_ID" val="custom160246_16*m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h_a"/>
  <p:tag name="KSO_WM_UNIT_INDEX" val="1_1_1"/>
  <p:tag name="KSO_WM_UNIT_ID" val="custom160246_16*m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i"/>
  <p:tag name="KSO_WM_UNIT_INDEX" val="1_2"/>
  <p:tag name="KSO_WM_UNIT_ID" val="custom160246_16*m_i*1_2"/>
  <p:tag name="KSO_WM_UNIT_CLEAR" val="1"/>
  <p:tag name="KSO_WM_UNIT_LAYERLEVEL" val="1_1"/>
  <p:tag name="KSO_WM_DIAGRAM_GROUP_CODE" val="m1-1"/>
</p:tagLst>
</file>

<file path=ppt/tags/tag3.xml><?xml version="1.0" encoding="utf-8"?>
<p:tagLst xmlns:p="http://schemas.openxmlformats.org/presentationml/2006/main">
  <p:tag name="KSO_WM_TEMPLATE_THUMBS_INDEX" val="1、4、8、12、19、21、22、25"/>
  <p:tag name="KSO_WM_TEMPLATE_CATEGORY" val="custom"/>
  <p:tag name="KSO_WM_TEMPLATE_INDEX" val="160246"/>
  <p:tag name="KSO_WM_TAG_VERSION" val="1.0"/>
  <p:tag name="KSO_WM_SLIDE_ID" val="custom160246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h_f"/>
  <p:tag name="KSO_WM_UNIT_INDEX" val="1_2_1"/>
  <p:tag name="KSO_WM_UNIT_ID" val="custom160246_16*m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h_a"/>
  <p:tag name="KSO_WM_UNIT_INDEX" val="1_2_1"/>
  <p:tag name="KSO_WM_UNIT_ID" val="custom160246_16*m_h_a*1_2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i"/>
  <p:tag name="KSO_WM_UNIT_INDEX" val="1_3"/>
  <p:tag name="KSO_WM_UNIT_ID" val="custom160246_16*m_i*1_3"/>
  <p:tag name="KSO_WM_UNIT_CLEAR" val="1"/>
  <p:tag name="KSO_WM_UNIT_LAYERLEVEL" val="1_1"/>
  <p:tag name="KSO_WM_DIAGRAM_GROUP_CODE" val="m1-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h_f"/>
  <p:tag name="KSO_WM_UNIT_INDEX" val="1_3_1"/>
  <p:tag name="KSO_WM_UNIT_ID" val="custom160246_16*m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h_a"/>
  <p:tag name="KSO_WM_UNIT_INDEX" val="1_3_1"/>
  <p:tag name="KSO_WM_UNIT_ID" val="custom160246_16*m_h_a*1_3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i"/>
  <p:tag name="KSO_WM_UNIT_INDEX" val="1_4"/>
  <p:tag name="KSO_WM_UNIT_ID" val="custom160246_16*m_i*1_4"/>
  <p:tag name="KSO_WM_UNIT_CLEAR" val="1"/>
  <p:tag name="KSO_WM_UNIT_LAYERLEVEL" val="1_1"/>
  <p:tag name="KSO_WM_DIAGRAM_GROUP_CODE" val="m1-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h_f"/>
  <p:tag name="KSO_WM_UNIT_INDEX" val="1_4_1"/>
  <p:tag name="KSO_WM_UNIT_ID" val="custom160246_16*m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m1-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m_h_a"/>
  <p:tag name="KSO_WM_UNIT_INDEX" val="1_4_1"/>
  <p:tag name="KSO_WM_UNIT_ID" val="custom160246_16*m_h_a*1_4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38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16"/>
  <p:tag name="KSO_WM_SLIDE_INDEX" val="16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190*151"/>
  <p:tag name="KSO_WM_SLIDE_SIZE" val="539*346"/>
  <p:tag name="KSO_WM_DIAGRAM_GROUP_CODE" val="m1-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1"/>
  <p:tag name="KSO_WM_UNIT_ID" val="custom160246_23*n_i*1_1"/>
  <p:tag name="KSO_WM_UNIT_CLEAR" val="1"/>
  <p:tag name="KSO_WM_UNIT_LAYERLEVEL" val="1_1"/>
  <p:tag name="KSO_WM_DIAGRAM_GROUP_CODE" val="n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d"/>
  <p:tag name="KSO_WM_UNIT_INDEX" val="1"/>
  <p:tag name="KSO_WM_UNIT_ID" val="custom160246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2"/>
  <p:tag name="KSO_WM_UNIT_ID" val="custom160246_23*n_i*1_2"/>
  <p:tag name="KSO_WM_UNIT_CLEAR" val="1"/>
  <p:tag name="KSO_WM_UNIT_LAYERLEVEL" val="1_1"/>
  <p:tag name="KSO_WM_DIAGRAM_GROUP_CODE" val="n1-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3"/>
  <p:tag name="KSO_WM_UNIT_ID" val="custom160246_23*n_i*1_3"/>
  <p:tag name="KSO_WM_UNIT_CLEAR" val="1"/>
  <p:tag name="KSO_WM_UNIT_LAYERLEVEL" val="1_1"/>
  <p:tag name="KSO_WM_DIAGRAM_GROUP_CODE" val="n1-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23*a*1"/>
  <p:tag name="KSO_WM_UNIT_CLEAR" val="1"/>
  <p:tag name="KSO_WM_UNIT_LAYERLEVEL" val="1"/>
  <p:tag name="KSO_WM_UNIT_VALUE" val="4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4"/>
  <p:tag name="KSO_WM_UNIT_ID" val="custom160246_23*n_i*1_4"/>
  <p:tag name="KSO_WM_UNIT_CLEAR" val="1"/>
  <p:tag name="KSO_WM_UNIT_LAYERLEVEL" val="1_1"/>
  <p:tag name="KSO_WM_DIAGRAM_GROUP_CODE" val="n1-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5"/>
  <p:tag name="KSO_WM_UNIT_ID" val="custom160246_23*n_i*1_5"/>
  <p:tag name="KSO_WM_UNIT_CLEAR" val="1"/>
  <p:tag name="KSO_WM_UNIT_LAYERLEVEL" val="1_1"/>
  <p:tag name="KSO_WM_DIAGRAM_GROUP_CODE" val="n1-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6"/>
  <p:tag name="KSO_WM_UNIT_ID" val="custom160246_23*n_i*1_6"/>
  <p:tag name="KSO_WM_UNIT_CLEAR" val="1"/>
  <p:tag name="KSO_WM_UNIT_LAYERLEVEL" val="1_1"/>
  <p:tag name="KSO_WM_DIAGRAM_GROUP_CODE" val="n1-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7"/>
  <p:tag name="KSO_WM_UNIT_ID" val="custom160246_23*n_i*1_7"/>
  <p:tag name="KSO_WM_UNIT_CLEAR" val="1"/>
  <p:tag name="KSO_WM_UNIT_LAYERLEVEL" val="1_1"/>
  <p:tag name="KSO_WM_DIAGRAM_GROUP_CODE" val="n1-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8"/>
  <p:tag name="KSO_WM_UNIT_ID" val="custom160246_23*n_i*1_8"/>
  <p:tag name="KSO_WM_UNIT_CLEAR" val="1"/>
  <p:tag name="KSO_WM_UNIT_LAYERLEVEL" val="1_1"/>
  <p:tag name="KSO_WM_DIAGRAM_GROUP_CODE" val="n1-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9"/>
  <p:tag name="KSO_WM_UNIT_ID" val="custom160246_23*n_i*1_9"/>
  <p:tag name="KSO_WM_UNIT_CLEAR" val="1"/>
  <p:tag name="KSO_WM_UNIT_LAYERLEVEL" val="1_1"/>
  <p:tag name="KSO_WM_DIAGRAM_GROUP_CODE" val="n1-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h_f"/>
  <p:tag name="KSO_WM_UNIT_INDEX" val="1_2_2"/>
  <p:tag name="KSO_WM_UNIT_ID" val="custom160246_23*n_h_f*1_2_2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57"/>
  <p:tag name="KSO_WM_DIAGRAM_GROUP_CODE" val="n1-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h_f"/>
  <p:tag name="KSO_WM_UNIT_INDEX" val="1_2_3"/>
  <p:tag name="KSO_WM_UNIT_ID" val="custom160246_23*n_h_f*1_2_3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57"/>
  <p:tag name="KSO_WM_DIAGRAM_GROUP_CODE" val="n1-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h_f"/>
  <p:tag name="KSO_WM_UNIT_INDEX" val="1_2_1"/>
  <p:tag name="KSO_WM_UNIT_ID" val="custom160246_23*n_h_f*1_2_1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57"/>
  <p:tag name="KSO_WM_DIAGRAM_GROUP_CODE" val="n1-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h_f"/>
  <p:tag name="KSO_WM_UNIT_INDEX" val="1_2_5"/>
  <p:tag name="KSO_WM_UNIT_ID" val="custom160246_23*n_h_f*1_2_5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57"/>
  <p:tag name="KSO_WM_DIAGRAM_GROUP_CODE" val="n1-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h_f"/>
  <p:tag name="KSO_WM_UNIT_INDEX" val="1_2_4"/>
  <p:tag name="KSO_WM_UNIT_ID" val="custom160246_23*n_h_f*1_2_4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57"/>
  <p:tag name="KSO_WM_DIAGRAM_GROUP_CODE" val="n1-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10"/>
  <p:tag name="KSO_WM_UNIT_ID" val="custom160246_23*n_i*1_10"/>
  <p:tag name="KSO_WM_UNIT_CLEAR" val="1"/>
  <p:tag name="KSO_WM_UNIT_LAYERLEVEL" val="1_1"/>
  <p:tag name="KSO_WM_DIAGRAM_GROUP_CODE" val="n1-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11"/>
  <p:tag name="KSO_WM_UNIT_ID" val="custom160246_23*n_i*1_11"/>
  <p:tag name="KSO_WM_UNIT_CLEAR" val="1"/>
  <p:tag name="KSO_WM_UNIT_LAYERLEVEL" val="1_1"/>
  <p:tag name="KSO_WM_DIAGRAM_GROUP_CODE" val="n1-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h_f"/>
  <p:tag name="KSO_WM_UNIT_INDEX" val="1_1_1"/>
  <p:tag name="KSO_WM_UNIT_ID" val="custom160246_23*n_h_f*1_1_1"/>
  <p:tag name="KSO_WM_UNIT_CLEAR" val="1"/>
  <p:tag name="KSO_WM_UNIT_LAYERLEVEL" val="1_1_1"/>
  <p:tag name="KSO_WM_UNIT_VALUE" val="25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12"/>
  <p:tag name="KSO_WM_UNIT_ID" val="custom160246_23*n_i*1_12"/>
  <p:tag name="KSO_WM_UNIT_CLEAR" val="1"/>
  <p:tag name="KSO_WM_UNIT_LAYERLEVEL" val="1_1"/>
  <p:tag name="KSO_WM_DIAGRAM_GROUP_CODE" val="n1-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13"/>
  <p:tag name="KSO_WM_UNIT_ID" val="custom160246_23*n_i*1_13"/>
  <p:tag name="KSO_WM_UNIT_CLEAR" val="1"/>
  <p:tag name="KSO_WM_UNIT_LAYERLEVEL" val="1_1"/>
  <p:tag name="KSO_WM_DIAGRAM_GROUP_CODE" val="n1-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14"/>
  <p:tag name="KSO_WM_UNIT_ID" val="custom160246_23*n_i*1_14"/>
  <p:tag name="KSO_WM_UNIT_CLEAR" val="1"/>
  <p:tag name="KSO_WM_UNIT_LAYERLEVEL" val="1_1"/>
  <p:tag name="KSO_WM_DIAGRAM_GROUP_CODE" val="n1-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f"/>
  <p:tag name="KSO_WM_UNIT_INDEX" val="1"/>
  <p:tag name="KSO_WM_UNIT_ID" val="custom160246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n_i"/>
  <p:tag name="KSO_WM_UNIT_INDEX" val="1_15"/>
  <p:tag name="KSO_WM_UNIT_ID" val="custom160246_23*n_i*1_15"/>
  <p:tag name="KSO_WM_UNIT_CLEAR" val="1"/>
  <p:tag name="KSO_WM_UNIT_LAYERLEVEL" val="1_1"/>
  <p:tag name="KSO_WM_DIAGRAM_GROUP_CODE" val="n1-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23*a*1"/>
  <p:tag name="KSO_WM_UNIT_CLEAR" val="1"/>
  <p:tag name="KSO_WM_UNIT_LAYERLEVEL" val="1"/>
  <p:tag name="KSO_WM_UNIT_VALUE" val="4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2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23"/>
  <p:tag name="KSO_WM_SLIDE_INDEX" val="23"/>
  <p:tag name="KSO_WM_SLIDE_ITEM_CNT" val="5"/>
  <p:tag name="KSO_WM_SLIDE_LAYOUT" val="a_n"/>
  <p:tag name="KSO_WM_SLIDE_LAYOUT_CNT" val="1_1"/>
  <p:tag name="KSO_WM_SLIDE_TYPE" val="text"/>
  <p:tag name="KSO_WM_BEAUTIFY_FLAG" val="#wm#"/>
  <p:tag name="KSO_WM_SLIDE_POSITION" val="47*94"/>
  <p:tag name="KSO_WM_SLIDE_SIZE" val="831*429"/>
  <p:tag name="KSO_WM_DIAGRAM_GROUP_CODE" val="n1-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26*a*1"/>
  <p:tag name="KSO_WM_UNIT_CLEAR" val="1"/>
  <p:tag name="KSO_WM_UNIT_LAYERLEVEL" val="1"/>
  <p:tag name="KSO_WM_UNIT_VALUE" val="4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d"/>
  <p:tag name="KSO_WM_UNIT_INDEX" val="1"/>
  <p:tag name="KSO_WM_UNIT_ID" val="custom160246_26*d*1"/>
  <p:tag name="KSO_WM_UNIT_CLEAR" val="0"/>
  <p:tag name="KSO_WM_UNIT_LAYERLEVEL" val="1"/>
  <p:tag name="KSO_WM_UNIT_VALUE" val="467*1549"/>
  <p:tag name="KSO_WM_UNIT_HIGHLIGHT" val="0"/>
  <p:tag name="KSO_WM_UNIT_COMPATIBLE" val="0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d"/>
  <p:tag name="KSO_WM_UNIT_INDEX" val="2"/>
  <p:tag name="KSO_WM_UNIT_ID" val="custom160246_26*d*2"/>
  <p:tag name="KSO_WM_UNIT_CLEAR" val="0"/>
  <p:tag name="KSO_WM_UNIT_LAYERLEVEL" val="1"/>
  <p:tag name="KSO_WM_UNIT_VALUE" val="875*1549"/>
  <p:tag name="KSO_WM_UNIT_HIGHLIGHT" val="0"/>
  <p:tag name="KSO_WM_UNIT_COMPATIBLE" val="0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f"/>
  <p:tag name="KSO_WM_UNIT_INDEX" val="1"/>
  <p:tag name="KSO_WM_UNIT_ID" val="custom160246_26*f*1"/>
  <p:tag name="KSO_WM_UNIT_CLEAR" val="1"/>
  <p:tag name="KSO_WM_UNIT_LAYERLEVEL" val="1"/>
  <p:tag name="KSO_WM_UNIT_VALUE" val="209"/>
  <p:tag name="KSO_WM_UNIT_HIGHLIGHT" val="0"/>
  <p:tag name="KSO_WM_UNIT_COMPATIBLE" val="0"/>
  <p:tag name="KSO_WM_UNIT_PRESET_TEXT_INDEX" val="5"/>
  <p:tag name="KSO_WM_UNIT_PRESET_TEXT_LEN" val="232"/>
</p:tagLst>
</file>

<file path=ppt/tags/tag67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26"/>
  <p:tag name="KSO_WM_SLIDE_INDEX" val="26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50*115"/>
  <p:tag name="KSO_WM_SLIDE_SIZE" val="855*395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e"/>
  <p:tag name="KSO_WM_UNIT_INDEX" val="1"/>
  <p:tag name="KSO_WM_UNIT_ID" val="custom160246_12*e*1"/>
  <p:tag name="KSO_WM_UNIT_CLEAR" val="1"/>
  <p:tag name="KSO_WM_UNIT_LAYERLEVEL" val="1"/>
  <p:tag name="KSO_WM_UNIT_VALUE" val="2"/>
  <p:tag name="KSO_WM_UNIT_HIGHLIGHT" val="0"/>
  <p:tag name="KSO_WM_UNIT_COMPATIBLE" val="1"/>
  <p:tag name="KSO_WM_UNIT_PRESET_TEXT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12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12"/>
  <p:tag name="KSO_WM_SLIDE_SIZE" val="715*419"/>
</p:tagLst>
</file>

<file path=ppt/tags/tag70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a"/>
  <p:tag name="KSO_WM_UNIT_INDEX" val="1"/>
  <p:tag name="KSO_WM_UNIT_ID" val="custom160246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d"/>
  <p:tag name="KSO_WM_UNIT_INDEX" val="1"/>
  <p:tag name="KSO_WM_UNIT_ID" val="custom160246_4*d*1"/>
  <p:tag name="KSO_WM_UNIT_CLEAR" val="0"/>
  <p:tag name="KSO_WM_UNIT_LAYERLEVEL" val="1"/>
  <p:tag name="KSO_WM_UNIT_VALUE" val="1500*1713"/>
  <p:tag name="KSO_WM_UNIT_HIGHLIGHT" val="0"/>
  <p:tag name="KSO_WM_UNIT_COMPATIBLE" val="0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f"/>
  <p:tag name="KSO_WM_UNIT_INDEX" val="1"/>
  <p:tag name="KSO_WM_UNIT_ID" val="custom160246_4*f*1"/>
  <p:tag name="KSO_WM_UNIT_CLEAR" val="1"/>
  <p:tag name="KSO_WM_UNIT_LAYERLEVEL" val="1"/>
  <p:tag name="KSO_WM_UNIT_VALUE" val="180"/>
  <p:tag name="KSO_WM_UNIT_HIGHLIGHT" val="0"/>
  <p:tag name="KSO_WM_UNIT_COMPATIBLE" val="0"/>
  <p:tag name="KSO_WM_UNIT_PRESET_TEXT_INDEX" val="5"/>
  <p:tag name="KSO_WM_UNIT_PRESET_TEXT_LEN" val="232"/>
</p:tagLst>
</file>

<file path=ppt/tags/tag74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37"/>
  <p:tag name="KSO_WM_SLIDE_SIZE" val="828*425"/>
</p:tagLst>
</file>

<file path=ppt/tags/tag75.xml><?xml version="1.0" encoding="utf-8"?>
<p:tagLst xmlns:p="http://schemas.openxmlformats.org/presentationml/2006/main">
  <p:tag name="KSO_WM_UNIT_INDEX" val="1"/>
  <p:tag name="KSO_WM_UNIT_CLEAR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PRESET_TEXT" val="THANK YOU"/>
  <p:tag name="KSO_WM_TAG_VERSION" val="1.0"/>
  <p:tag name="KSO_WM_BEAUTIFY_FLAG" val="#wm#"/>
  <p:tag name="KSO_WM_UNIT_TYPE" val="i"/>
  <p:tag name="KSO_WM_UNIT_ID" val="custom160246_27*i*0"/>
  <p:tag name="KSO_WM_TEMPLATE_CATEGORY" val="custom"/>
  <p:tag name="KSO_WM_TEMPLATE_INDEX" val="160246"/>
</p:tagLst>
</file>

<file path=ppt/tags/tag76.xml><?xml version="1.0" encoding="utf-8"?>
<p:tagLst xmlns:p="http://schemas.openxmlformats.org/presentationml/2006/main">
  <p:tag name="KSO_WM_TEMPLATE_CATEGORY" val="custom"/>
  <p:tag name="KSO_WM_TEMPLATE_INDEX" val="160246"/>
  <p:tag name="KSO_WM_TAG_VERSION" val="1.0"/>
  <p:tag name="KSO_WM_SLIDE_ID" val="custom160246_27"/>
  <p:tag name="KSO_WM_SLIDE_INDEX" val="27"/>
  <p:tag name="KSO_WM_SLIDE_ITEM_CNT" val="0"/>
  <p:tag name="KSO_WM_SLIDE_TYPE" val="endPage"/>
  <p:tag name="KSO_WM_BEAUTIFY_FLAG" val="#wm#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246_9*i*0"/>
  <p:tag name="KSO_WM_TEMPLATE_CATEGORY" val="custom"/>
  <p:tag name="KSO_WM_TEMPLATE_INDEX" val="160246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46"/>
  <p:tag name="KSO_WM_UNIT_TYPE" val="l_i"/>
  <p:tag name="KSO_WM_UNIT_INDEX" val="1_1"/>
  <p:tag name="KSO_WM_UNIT_ID" val="custom160246_9*l_i*1_1"/>
  <p:tag name="KSO_WM_UNIT_CLEAR" val="1"/>
  <p:tag name="KSO_WM_UNIT_LAYERLEVEL" val="1_1"/>
  <p:tag name="KSO_WM_DIAGRAM_GROUP_CODE" val="l1-1"/>
</p:tagLst>
</file>

<file path=ppt/theme/theme1.xml><?xml version="1.0" encoding="utf-8"?>
<a:theme xmlns:a="http://schemas.openxmlformats.org/drawingml/2006/main" name="2_Office 主题">
  <a:themeElements>
    <a:clrScheme name="自定义 16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392B"/>
      </a:accent1>
      <a:accent2>
        <a:srgbClr val="1E3E5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6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392B"/>
      </a:accent1>
      <a:accent2>
        <a:srgbClr val="1E3E5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WPS 演示</Application>
  <PresentationFormat>宽屏</PresentationFormat>
  <Paragraphs>105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黑体</vt:lpstr>
      <vt:lpstr>华文行楷</vt:lpstr>
      <vt:lpstr>微软雅黑</vt:lpstr>
      <vt:lpstr>Calibri</vt:lpstr>
      <vt:lpstr>2_Office 主题</vt:lpstr>
      <vt:lpstr>1_Office 主题</vt:lpstr>
      <vt:lpstr>PowerPoint 演示文稿</vt:lpstr>
      <vt:lpstr>PowerPoint 演示文稿</vt:lpstr>
      <vt:lpstr>PowerPoint 演示文稿</vt:lpstr>
      <vt:lpstr>工作回顾总结</vt:lpstr>
      <vt:lpstr>成绩及思考</vt:lpstr>
      <vt:lpstr>浅谈业务</vt:lpstr>
      <vt:lpstr>后半年的规划</vt:lpstr>
      <vt:lpstr>1.提高文档编写能力  2.走向前台技术发展 </vt:lpstr>
      <vt:lpstr>团队建议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7</cp:revision>
  <dcterms:created xsi:type="dcterms:W3CDTF">2016-08-22T06:25:00Z</dcterms:created>
  <dcterms:modified xsi:type="dcterms:W3CDTF">2016-08-24T03:08:56Z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